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3"/>
  </p:notesMasterIdLst>
  <p:handoutMasterIdLst>
    <p:handoutMasterId r:id="rId34"/>
  </p:handoutMasterIdLst>
  <p:sldIdLst>
    <p:sldId id="258" r:id="rId18"/>
    <p:sldId id="259" r:id="rId19"/>
    <p:sldId id="261" r:id="rId20"/>
    <p:sldId id="262" r:id="rId21"/>
    <p:sldId id="263" r:id="rId22"/>
    <p:sldId id="264" r:id="rId23"/>
    <p:sldId id="265" r:id="rId24"/>
    <p:sldId id="267" r:id="rId25"/>
    <p:sldId id="268" r:id="rId26"/>
    <p:sldId id="269" r:id="rId27"/>
    <p:sldId id="270" r:id="rId28"/>
    <p:sldId id="271" r:id="rId29"/>
    <p:sldId id="274" r:id="rId30"/>
    <p:sldId id="275" r:id="rId31"/>
    <p:sldId id="27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rnerstone" id="{477F13A2-92E2-4E73-BC88-B87CB64B0DFE}">
          <p14:sldIdLst>
            <p14:sldId id="258"/>
          </p14:sldIdLst>
        </p14:section>
        <p14:section name="Verse 1" id="{5E4DEA60-31DC-4661-AE99-287A2466E003}">
          <p14:sldIdLst>
            <p14:sldId id="259"/>
          </p14:sldIdLst>
        </p14:section>
        <p14:section name="Chorus" id="{B8026643-91FC-4673-8B93-0DD6CB8DF7EF}">
          <p14:sldIdLst>
            <p14:sldId id="261"/>
            <p14:sldId id="262"/>
            <p14:sldId id="263"/>
          </p14:sldIdLst>
        </p14:section>
        <p14:section name="Verse 2" id="{E4C42381-E94F-4399-8F9A-92F8DAB8BC59}">
          <p14:sldIdLst>
            <p14:sldId id="264"/>
            <p14:sldId id="265"/>
          </p14:sldIdLst>
        </p14:section>
        <p14:section name="Chorus" id="{470CFAFF-69AE-4EA5-87BF-7ED03C2E6C70}">
          <p14:sldIdLst>
            <p14:sldId id="267"/>
            <p14:sldId id="268"/>
          </p14:sldIdLst>
        </p14:section>
        <p14:section name="Bridge / Tag" id="{E30EBAF0-FAD1-40D8-AD97-4532C0F5FC5F}">
          <p14:sldIdLst>
            <p14:sldId id="269"/>
            <p14:sldId id="270"/>
          </p14:sldIdLst>
        </p14:section>
        <p14:section name="Verse 3" id="{D9A44041-BF3F-4AA8-AFF6-2ED84807DD03}">
          <p14:sldIdLst>
            <p14:sldId id="271"/>
          </p14:sldIdLst>
        </p14:section>
        <p14:section name="Chorus" id="{143C026A-EEAA-4FF3-8DE1-CFD8A37B6343}">
          <p14:sldIdLst>
            <p14:sldId id="274"/>
            <p14:sldId id="275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21" Type="http://schemas.openxmlformats.org/officeDocument/2006/relationships/slide" Target="slides/slide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is Lord</a:t>
            </a:r>
          </a:p>
          <a:p>
            <a:pPr latinLnBrk="1"/>
            <a:r>
              <a:rPr lang="en-US" dirty="0"/>
              <a:t>Lord of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149113978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66005149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He shall come with trumpet sound</a:t>
            </a:r>
          </a:p>
          <a:p>
            <a:pPr latinLnBrk="1"/>
            <a:r>
              <a:rPr lang="en-US" dirty="0"/>
              <a:t>Oh may I then in Him be found</a:t>
            </a:r>
          </a:p>
          <a:p>
            <a:pPr latinLnBrk="1"/>
            <a:r>
              <a:rPr lang="en-US" dirty="0"/>
              <a:t>Dressed in His righteousness alone</a:t>
            </a:r>
          </a:p>
          <a:p>
            <a:pPr latinLnBrk="1"/>
            <a:r>
              <a:rPr lang="en-US" dirty="0"/>
              <a:t>Faultless, stand before the throne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60672799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Christ alone, Cornerstone</a:t>
            </a:r>
          </a:p>
          <a:p>
            <a:pPr latinLnBrk="1"/>
            <a:r>
              <a:rPr lang="en-US" dirty="0"/>
              <a:t>Weak made strong in the Savior's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185263347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Through the storm</a:t>
            </a:r>
          </a:p>
          <a:p>
            <a:pPr latinLnBrk="1"/>
            <a:r>
              <a:rPr lang="en-US" dirty="0"/>
              <a:t>He is Lord</a:t>
            </a:r>
          </a:p>
          <a:p>
            <a:pPr latinLnBrk="1"/>
            <a:r>
              <a:rPr lang="en-US" dirty="0"/>
              <a:t>Lord of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238535888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189810771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My hope is built on nothing less</a:t>
            </a:r>
          </a:p>
          <a:p>
            <a:pPr latinLnBrk="1"/>
            <a:r>
              <a:rPr lang="en-US" dirty="0"/>
              <a:t>Than Jesus' blood and righteousness</a:t>
            </a:r>
          </a:p>
          <a:p>
            <a:pPr latinLnBrk="1"/>
            <a:r>
              <a:rPr lang="en-US" dirty="0"/>
              <a:t>I dare not trust the sweetest frame</a:t>
            </a:r>
          </a:p>
          <a:p>
            <a:pPr latinLnBrk="1"/>
            <a:r>
              <a:rPr lang="en-US" dirty="0"/>
              <a:t>But wholly trust is Jesus'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87272587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Christ alone, Cornerstone</a:t>
            </a:r>
          </a:p>
          <a:p>
            <a:pPr latinLnBrk="1"/>
            <a:r>
              <a:rPr lang="en-US" dirty="0"/>
              <a:t>Weak made strong in the Savior's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204104022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Through the storm</a:t>
            </a:r>
          </a:p>
          <a:p>
            <a:pPr latinLnBrk="1"/>
            <a:r>
              <a:rPr lang="en-US" dirty="0"/>
              <a:t>He is Lord</a:t>
            </a:r>
          </a:p>
          <a:p>
            <a:pPr latinLnBrk="1"/>
            <a:r>
              <a:rPr lang="en-US" dirty="0"/>
              <a:t>Lord of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244289284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386218842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darkness seems to hide His face</a:t>
            </a:r>
          </a:p>
          <a:p>
            <a:pPr latinLnBrk="1"/>
            <a:r>
              <a:rPr lang="en-US" dirty="0"/>
              <a:t>I rest on His unchanging grace</a:t>
            </a:r>
          </a:p>
          <a:p>
            <a:pPr latinLnBrk="1"/>
            <a:r>
              <a:rPr lang="en-US" dirty="0"/>
              <a:t>In every high and stormy gale</a:t>
            </a:r>
          </a:p>
          <a:p>
            <a:pPr latinLnBrk="1"/>
            <a:r>
              <a:rPr lang="en-US" dirty="0"/>
              <a:t>My anchor holds within the veil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276522672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anchor holds within the veil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355433376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Christ alone, Cornerstone</a:t>
            </a:r>
          </a:p>
          <a:p>
            <a:pPr latinLnBrk="1"/>
            <a:r>
              <a:rPr lang="en-US" dirty="0"/>
              <a:t>Weak made strong in the Savior's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379185002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Through the storm</a:t>
            </a:r>
          </a:p>
          <a:p>
            <a:pPr latinLnBrk="1"/>
            <a:r>
              <a:rPr lang="en-US" dirty="0"/>
              <a:t>He is Lord</a:t>
            </a:r>
          </a:p>
          <a:p>
            <a:pPr latinLnBrk="1"/>
            <a:r>
              <a:rPr lang="en-US" dirty="0"/>
              <a:t>Lord of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Cornerstone</a:t>
            </a:r>
          </a:p>
        </p:txBody>
      </p:sp>
    </p:spTree>
    <p:extLst>
      <p:ext uri="{BB962C8B-B14F-4D97-AF65-F5344CB8AC3E}">
        <p14:creationId xmlns:p14="http://schemas.microsoft.com/office/powerpoint/2010/main" val="142559596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</TotalTime>
  <Words>165</Words>
  <Application>Microsoft Office PowerPoint</Application>
  <PresentationFormat>On-screen Show (4:3)</PresentationFormat>
  <Paragraphs>45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15</vt:i4>
      </vt:variant>
    </vt:vector>
  </HeadingPairs>
  <TitlesOfParts>
    <vt:vector size="3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189</cp:revision>
  <dcterms:created xsi:type="dcterms:W3CDTF">2011-12-04T14:58:54Z</dcterms:created>
  <dcterms:modified xsi:type="dcterms:W3CDTF">2023-06-30T03:55:49Z</dcterms:modified>
</cp:coreProperties>
</file>