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0"/>
  </p:notesMasterIdLst>
  <p:handoutMasterIdLst>
    <p:handoutMasterId r:id="rId41"/>
  </p:handoutMasterIdLst>
  <p:sldIdLst>
    <p:sldId id="256" r:id="rId18"/>
    <p:sldId id="257" r:id="rId19"/>
    <p:sldId id="258" r:id="rId20"/>
    <p:sldId id="261" r:id="rId21"/>
    <p:sldId id="262" r:id="rId22"/>
    <p:sldId id="263" r:id="rId23"/>
    <p:sldId id="265" r:id="rId24"/>
    <p:sldId id="264" r:id="rId25"/>
    <p:sldId id="266" r:id="rId26"/>
    <p:sldId id="268" r:id="rId27"/>
    <p:sldId id="269" r:id="rId28"/>
    <p:sldId id="270" r:id="rId29"/>
    <p:sldId id="274" r:id="rId30"/>
    <p:sldId id="275" r:id="rId31"/>
    <p:sldId id="276" r:id="rId32"/>
    <p:sldId id="273" r:id="rId33"/>
    <p:sldId id="272" r:id="rId34"/>
    <p:sldId id="277" r:id="rId35"/>
    <p:sldId id="279" r:id="rId36"/>
    <p:sldId id="280" r:id="rId37"/>
    <p:sldId id="281" r:id="rId38"/>
    <p:sldId id="28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rist is Enough" id="{B6F504A5-0CDC-4C19-B9CC-1A78081767C5}">
          <p14:sldIdLst>
            <p14:sldId id="256"/>
          </p14:sldIdLst>
        </p14:section>
        <p14:section name="Verse 1" id="{D731062B-86CD-4F51-8188-520A658986EB}">
          <p14:sldIdLst>
            <p14:sldId id="257"/>
            <p14:sldId id="258"/>
          </p14:sldIdLst>
        </p14:section>
        <p14:section name="Pre-Chorus 1" id="{F7C76DA9-0FF3-4BFC-8521-1C8C9021D601}">
          <p14:sldIdLst>
            <p14:sldId id="261"/>
            <p14:sldId id="262"/>
          </p14:sldIdLst>
        </p14:section>
        <p14:section name="Chorus" id="{6DDF41A4-20B2-4302-95B0-86F3E80520DD}">
          <p14:sldIdLst>
            <p14:sldId id="263"/>
            <p14:sldId id="265"/>
            <p14:sldId id="264"/>
          </p14:sldIdLst>
        </p14:section>
        <p14:section name="Verse 2" id="{15963041-885E-444A-B69B-57EAD112938D}">
          <p14:sldIdLst>
            <p14:sldId id="266"/>
            <p14:sldId id="268"/>
          </p14:sldIdLst>
        </p14:section>
        <p14:section name="Pre-Chorus 2" id="{403F8DF8-A770-4296-8109-A94ECCFA8D99}">
          <p14:sldIdLst>
            <p14:sldId id="269"/>
            <p14:sldId id="270"/>
          </p14:sldIdLst>
        </p14:section>
        <p14:section name="Chorus" id="{CB60C45D-EF4B-4191-A1B4-F15BC11E257B}">
          <p14:sldIdLst>
            <p14:sldId id="274"/>
            <p14:sldId id="275"/>
            <p14:sldId id="276"/>
          </p14:sldIdLst>
        </p14:section>
        <p14:section name="Bridge" id="{8D6EE310-3A1C-42AB-9367-645AC87B3D68}">
          <p14:sldIdLst>
            <p14:sldId id="273"/>
            <p14:sldId id="272"/>
            <p14:sldId id="277"/>
            <p14:sldId id="279"/>
          </p14:sldIdLst>
        </p14:section>
        <p14:section name="Chorus" id="{F2E95BAA-0D57-4DD0-89F0-FF684F8848E0}">
          <p14:sldIdLst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0" Type="http://schemas.openxmlformats.org/officeDocument/2006/relationships/slide" Target="slides/slide3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His hope will never fail</a:t>
            </a:r>
          </a:p>
          <a:p>
            <a:pPr latinLnBrk="1"/>
            <a:r>
              <a:rPr lang="en-US" dirty="0"/>
              <a:t>Heaven is our home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94259158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Through every storm</a:t>
            </a:r>
          </a:p>
          <a:p>
            <a:pPr latinLnBrk="1"/>
            <a:r>
              <a:rPr lang="en-US" dirty="0"/>
              <a:t>My soul will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340492450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 is here</a:t>
            </a:r>
          </a:p>
          <a:p>
            <a:pPr latinLnBrk="1"/>
            <a:r>
              <a:rPr lang="en-US" dirty="0"/>
              <a:t>To God be the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98383378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is enough for me</a:t>
            </a:r>
          </a:p>
          <a:p>
            <a:pPr latinLnBrk="1"/>
            <a:r>
              <a:rPr lang="en-US" dirty="0"/>
              <a:t>Christ is enough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401674308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Everything I need is in You</a:t>
            </a:r>
          </a:p>
          <a:p>
            <a:pPr latinLnBrk="1"/>
            <a:r>
              <a:rPr lang="en-US" dirty="0"/>
              <a:t>Everything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344015730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6664945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decided to follow Jesus</a:t>
            </a:r>
          </a:p>
          <a:p>
            <a:pPr latinLnBrk="1"/>
            <a:r>
              <a:rPr lang="en-US" dirty="0"/>
              <a:t>No turning back</a:t>
            </a:r>
          </a:p>
          <a:p>
            <a:pPr latinLnBrk="1"/>
            <a:r>
              <a:rPr lang="en-US" dirty="0"/>
              <a:t>No turning 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336384338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decided to follow Jesus</a:t>
            </a:r>
          </a:p>
          <a:p>
            <a:pPr latinLnBrk="1"/>
            <a:r>
              <a:rPr lang="en-US" dirty="0"/>
              <a:t>No turning back</a:t>
            </a:r>
          </a:p>
          <a:p>
            <a:pPr latinLnBrk="1"/>
            <a:r>
              <a:rPr lang="en-US" dirty="0"/>
              <a:t>No turning 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104324483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cross before me</a:t>
            </a:r>
          </a:p>
          <a:p>
            <a:pPr latinLnBrk="1"/>
            <a:r>
              <a:rPr lang="en-US" dirty="0"/>
              <a:t>The world behind me</a:t>
            </a:r>
          </a:p>
          <a:p>
            <a:pPr latinLnBrk="1"/>
            <a:r>
              <a:rPr lang="en-US" dirty="0"/>
              <a:t>No turning back</a:t>
            </a:r>
          </a:p>
          <a:p>
            <a:pPr latinLnBrk="1"/>
            <a:r>
              <a:rPr lang="en-US" dirty="0"/>
              <a:t>No turning 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2205486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cross before me</a:t>
            </a:r>
          </a:p>
          <a:p>
            <a:pPr latinLnBrk="1"/>
            <a:r>
              <a:rPr lang="en-US" dirty="0"/>
              <a:t>The world behind me</a:t>
            </a:r>
          </a:p>
          <a:p>
            <a:pPr latinLnBrk="1"/>
            <a:r>
              <a:rPr lang="en-US" dirty="0"/>
              <a:t>No turning back</a:t>
            </a:r>
          </a:p>
          <a:p>
            <a:pPr latinLnBrk="1"/>
            <a:r>
              <a:rPr lang="en-US" dirty="0"/>
              <a:t>No turning 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11778087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is my reward</a:t>
            </a:r>
          </a:p>
          <a:p>
            <a:pPr latinLnBrk="1"/>
            <a:r>
              <a:rPr lang="en-US" dirty="0"/>
              <a:t>And all of my devotion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427102965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is enough for me</a:t>
            </a:r>
          </a:p>
          <a:p>
            <a:pPr latinLnBrk="1"/>
            <a:r>
              <a:rPr lang="en-US" dirty="0"/>
              <a:t>Christ is enough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53043826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Everything I need is in You</a:t>
            </a:r>
          </a:p>
          <a:p>
            <a:pPr latinLnBrk="1"/>
            <a:r>
              <a:rPr lang="en-US" dirty="0"/>
              <a:t>Everything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148006634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23083312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there's nothing in this world</a:t>
            </a:r>
          </a:p>
          <a:p>
            <a:pPr latinLnBrk="1"/>
            <a:r>
              <a:rPr lang="en-US" dirty="0"/>
              <a:t>That could ever satisfy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56891609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Through every trial</a:t>
            </a:r>
          </a:p>
          <a:p>
            <a:pPr latinLnBrk="1"/>
            <a:r>
              <a:rPr lang="en-US" dirty="0"/>
              <a:t>My soul will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40027253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 turning back</a:t>
            </a:r>
          </a:p>
          <a:p>
            <a:pPr latinLnBrk="1"/>
            <a:r>
              <a:rPr lang="en-US" dirty="0"/>
              <a:t>I've been set free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9377728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is enough for me</a:t>
            </a:r>
          </a:p>
          <a:p>
            <a:pPr latinLnBrk="1"/>
            <a:r>
              <a:rPr lang="en-US" dirty="0"/>
              <a:t>Christ is enough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301337508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Everything I need is in You</a:t>
            </a:r>
          </a:p>
          <a:p>
            <a:pPr latinLnBrk="1"/>
            <a:r>
              <a:rPr lang="en-US" dirty="0"/>
              <a:t>Everything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108182966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26678009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my all in all</a:t>
            </a:r>
          </a:p>
          <a:p>
            <a:pPr latinLnBrk="1"/>
            <a:r>
              <a:rPr lang="en-US" dirty="0"/>
              <a:t>My joy and my salvation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Christ is Enough</a:t>
            </a:r>
          </a:p>
        </p:txBody>
      </p:sp>
    </p:spTree>
    <p:extLst>
      <p:ext uri="{BB962C8B-B14F-4D97-AF65-F5344CB8AC3E}">
        <p14:creationId xmlns:p14="http://schemas.microsoft.com/office/powerpoint/2010/main" val="32353660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246</Words>
  <Application>Microsoft Office PowerPoint</Application>
  <PresentationFormat>On-screen Show (4:3)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22</vt:i4>
      </vt:variant>
    </vt:vector>
  </HeadingPairs>
  <TitlesOfParts>
    <vt:vector size="4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136</cp:revision>
  <dcterms:created xsi:type="dcterms:W3CDTF">2011-12-04T14:58:54Z</dcterms:created>
  <dcterms:modified xsi:type="dcterms:W3CDTF">2023-06-30T04:04:52Z</dcterms:modified>
</cp:coreProperties>
</file>