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8"/>
  </p:notesMasterIdLst>
  <p:handoutMasterIdLst>
    <p:handoutMasterId r:id="rId29"/>
  </p:handoutMasterIdLst>
  <p:sldIdLst>
    <p:sldId id="258" r:id="rId18"/>
    <p:sldId id="259" r:id="rId19"/>
    <p:sldId id="260" r:id="rId20"/>
    <p:sldId id="262" r:id="rId21"/>
    <p:sldId id="264" r:id="rId22"/>
    <p:sldId id="267" r:id="rId23"/>
    <p:sldId id="268" r:id="rId24"/>
    <p:sldId id="269" r:id="rId25"/>
    <p:sldId id="271" r:id="rId26"/>
    <p:sldId id="27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me to My Rescue" id="{1EE3BDB5-7B7B-4E1B-ADF4-6A6F93B37101}">
          <p14:sldIdLst>
            <p14:sldId id="258"/>
          </p14:sldIdLst>
        </p14:section>
        <p14:section name="Verse 1" id="{1FFFEDE5-72D0-410A-9360-C75748DCF127}">
          <p14:sldIdLst>
            <p14:sldId id="259"/>
            <p14:sldId id="260"/>
          </p14:sldIdLst>
        </p14:section>
        <p14:section name="Verse 2" id="{87D1C71E-14FE-4C43-84E9-731BEC2C4B91}">
          <p14:sldIdLst>
            <p14:sldId id="262"/>
            <p14:sldId id="264"/>
          </p14:sldIdLst>
        </p14:section>
        <p14:section name="Chorus" id="{F32A719A-8431-44B7-A7DC-0A092CA46014}">
          <p14:sldIdLst>
            <p14:sldId id="267"/>
            <p14:sldId id="268"/>
          </p14:sldIdLst>
        </p14:section>
        <p14:section name="Bridge" id="{7F0CD65B-B366-4DEE-A883-697948FEF62E}">
          <p14:sldIdLst>
            <p14:sldId id="269"/>
          </p14:sldIdLst>
        </p14:section>
        <p14:section name="Chorus" id="{82F1B1F1-82DF-42F3-922F-E40FF7019A57}">
          <p14:sldIdLst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1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154487022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Falling on my knees in worship</a:t>
            </a:r>
          </a:p>
          <a:p>
            <a:r>
              <a:rPr lang="en-US" dirty="0"/>
              <a:t>Giving all I am to seek Your face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1533306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 all I am is Yours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423500886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whole life I place in Your hands</a:t>
            </a:r>
          </a:p>
          <a:p>
            <a:r>
              <a:rPr lang="en-US" dirty="0"/>
              <a:t>God of mercy Humbled I bow down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384669682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your presence at Your throne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32706531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called You answered</a:t>
            </a:r>
          </a:p>
          <a:p>
            <a:r>
              <a:rPr lang="en-US" dirty="0"/>
              <a:t>And You came to my rescue and I,</a:t>
            </a:r>
          </a:p>
          <a:p>
            <a:r>
              <a:rPr lang="en-US" dirty="0"/>
              <a:t>I </a:t>
            </a:r>
            <a:r>
              <a:rPr lang="en-US" dirty="0" err="1"/>
              <a:t>wanna</a:t>
            </a:r>
            <a:r>
              <a:rPr lang="en-US" dirty="0"/>
              <a:t> be where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261369072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202590162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 my life be lifted high</a:t>
            </a:r>
          </a:p>
          <a:p>
            <a:r>
              <a:rPr lang="en-US" dirty="0"/>
              <a:t>In our world be lifted high</a:t>
            </a:r>
          </a:p>
          <a:p>
            <a:r>
              <a:rPr lang="en-US" dirty="0"/>
              <a:t>In our love be lifted high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189024377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called You answered</a:t>
            </a:r>
          </a:p>
          <a:p>
            <a:r>
              <a:rPr lang="en-US" dirty="0"/>
              <a:t>And You came to my rescue and I,</a:t>
            </a:r>
          </a:p>
          <a:p>
            <a:r>
              <a:rPr lang="en-US" dirty="0"/>
              <a:t>I </a:t>
            </a:r>
            <a:r>
              <a:rPr lang="en-US" dirty="0" err="1"/>
              <a:t>wanna</a:t>
            </a:r>
            <a:r>
              <a:rPr lang="en-US" dirty="0"/>
              <a:t> be where You 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Came to My Rescue</a:t>
            </a:r>
          </a:p>
        </p:txBody>
      </p:sp>
    </p:spTree>
    <p:extLst>
      <p:ext uri="{BB962C8B-B14F-4D97-AF65-F5344CB8AC3E}">
        <p14:creationId xmlns:p14="http://schemas.microsoft.com/office/powerpoint/2010/main" val="21639496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137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10</vt:i4>
      </vt:variant>
    </vt:vector>
  </HeadingPairs>
  <TitlesOfParts>
    <vt:vector size="3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200</cp:revision>
  <dcterms:created xsi:type="dcterms:W3CDTF">2011-12-04T14:58:54Z</dcterms:created>
  <dcterms:modified xsi:type="dcterms:W3CDTF">2023-06-30T04:07:25Z</dcterms:modified>
</cp:coreProperties>
</file>