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7"/>
  </p:notesMasterIdLst>
  <p:handoutMasterIdLst>
    <p:handoutMasterId r:id="rId28"/>
  </p:handoutMasterIdLst>
  <p:sldIdLst>
    <p:sldId id="256" r:id="rId18"/>
    <p:sldId id="257" r:id="rId19"/>
    <p:sldId id="258" r:id="rId20"/>
    <p:sldId id="261" r:id="rId21"/>
    <p:sldId id="260" r:id="rId22"/>
    <p:sldId id="262" r:id="rId23"/>
    <p:sldId id="263" r:id="rId24"/>
    <p:sldId id="265" r:id="rId25"/>
    <p:sldId id="26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ays of Elijah" id="{D91AC935-AD34-4DB6-880D-6F77B755AD45}">
          <p14:sldIdLst>
            <p14:sldId id="256"/>
          </p14:sldIdLst>
        </p14:section>
        <p14:section name="Verse 1" id="{BB71FAAD-5170-4CD5-9E3F-92C146116131}">
          <p14:sldIdLst>
            <p14:sldId id="257"/>
            <p14:sldId id="258"/>
          </p14:sldIdLst>
        </p14:section>
        <p14:section name="Chorus" id="{1857BD45-707F-4577-8EF6-16911D5AD750}">
          <p14:sldIdLst>
            <p14:sldId id="261"/>
            <p14:sldId id="260"/>
          </p14:sldIdLst>
        </p14:section>
        <p14:section name="Verse 2" id="{4056C290-4A31-4EA0-BE65-E3E6D32A13E0}">
          <p14:sldIdLst>
            <p14:sldId id="262"/>
            <p14:sldId id="263"/>
          </p14:sldIdLst>
        </p14:section>
        <p14:section name="Chorus" id="{FF8EB3E1-5F02-4495-828F-7A62FABD1543}">
          <p14:sldIdLst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23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Days of Elijah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These are the days of Elijah,</a:t>
            </a:r>
          </a:p>
          <a:p>
            <a:pPr latinLnBrk="1"/>
            <a:r>
              <a:rPr lang="en-US" dirty="0"/>
              <a:t>Declaring the word of the Lord,</a:t>
            </a:r>
          </a:p>
          <a:p>
            <a:pPr latinLnBrk="1"/>
            <a:r>
              <a:rPr lang="en-US" dirty="0"/>
              <a:t>And these are the days of Your servant, Moses,</a:t>
            </a:r>
          </a:p>
          <a:p>
            <a:pPr latinLnBrk="1"/>
            <a:r>
              <a:rPr lang="en-US" dirty="0"/>
              <a:t>Righteousness being restored.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Days of Elijah</a:t>
            </a:r>
          </a:p>
        </p:txBody>
      </p:sp>
    </p:spTree>
    <p:extLst>
      <p:ext uri="{BB962C8B-B14F-4D97-AF65-F5344CB8AC3E}">
        <p14:creationId xmlns:p14="http://schemas.microsoft.com/office/powerpoint/2010/main" val="13319197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though these are the days of great trials,</a:t>
            </a:r>
          </a:p>
          <a:p>
            <a:pPr latinLnBrk="1"/>
            <a:r>
              <a:rPr lang="en-US" dirty="0"/>
              <a:t>Of famine and darkness and sword,</a:t>
            </a:r>
          </a:p>
          <a:p>
            <a:pPr latinLnBrk="1"/>
            <a:r>
              <a:rPr lang="en-US" dirty="0"/>
              <a:t>Still, we are the voice in the desert crying,</a:t>
            </a:r>
          </a:p>
          <a:p>
            <a:pPr latinLnBrk="1"/>
            <a:r>
              <a:rPr lang="en-US" dirty="0"/>
              <a:t>"Prepare ye the way of the Lord!"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Days of Elijah</a:t>
            </a:r>
          </a:p>
        </p:txBody>
      </p:sp>
    </p:spTree>
    <p:extLst>
      <p:ext uri="{BB962C8B-B14F-4D97-AF65-F5344CB8AC3E}">
        <p14:creationId xmlns:p14="http://schemas.microsoft.com/office/powerpoint/2010/main" val="223549896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Behold he comes, riding on the clouds,</a:t>
            </a:r>
          </a:p>
          <a:p>
            <a:pPr latinLnBrk="1"/>
            <a:r>
              <a:rPr lang="en-US" dirty="0"/>
              <a:t>Shining like the sun at the trumpet call.</a:t>
            </a:r>
          </a:p>
          <a:p>
            <a:pPr latinLnBrk="1"/>
            <a:r>
              <a:rPr lang="en-US" dirty="0"/>
              <a:t>So lift your voice, it's the year of jubilee,</a:t>
            </a:r>
          </a:p>
          <a:p>
            <a:pPr latinLnBrk="1"/>
            <a:r>
              <a:rPr lang="en-US" dirty="0"/>
              <a:t>And out of Zion's hill, salvation comes.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Days of Elijah</a:t>
            </a:r>
          </a:p>
        </p:txBody>
      </p:sp>
    </p:spTree>
    <p:extLst>
      <p:ext uri="{BB962C8B-B14F-4D97-AF65-F5344CB8AC3E}">
        <p14:creationId xmlns:p14="http://schemas.microsoft.com/office/powerpoint/2010/main" val="151891529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Days of Elijah</a:t>
            </a:r>
          </a:p>
        </p:txBody>
      </p:sp>
    </p:spTree>
    <p:extLst>
      <p:ext uri="{BB962C8B-B14F-4D97-AF65-F5344CB8AC3E}">
        <p14:creationId xmlns:p14="http://schemas.microsoft.com/office/powerpoint/2010/main" val="135157076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these are the days of Ezekiel,</a:t>
            </a:r>
          </a:p>
          <a:p>
            <a:pPr latinLnBrk="1"/>
            <a:r>
              <a:rPr lang="en-US" dirty="0"/>
              <a:t>The dry bones becoming as flesh.</a:t>
            </a:r>
          </a:p>
          <a:p>
            <a:pPr latinLnBrk="1"/>
            <a:r>
              <a:rPr lang="en-US" dirty="0"/>
              <a:t>And these are the days of Your servant, David,</a:t>
            </a:r>
          </a:p>
          <a:p>
            <a:pPr latinLnBrk="1"/>
            <a:r>
              <a:rPr lang="en-US" dirty="0"/>
              <a:t>Rebuilding the temple of praise.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Days of Elijah</a:t>
            </a:r>
          </a:p>
        </p:txBody>
      </p:sp>
    </p:spTree>
    <p:extLst>
      <p:ext uri="{BB962C8B-B14F-4D97-AF65-F5344CB8AC3E}">
        <p14:creationId xmlns:p14="http://schemas.microsoft.com/office/powerpoint/2010/main" val="93113791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these are the days of the harvest,</a:t>
            </a:r>
          </a:p>
          <a:p>
            <a:pPr latinLnBrk="1"/>
            <a:r>
              <a:rPr lang="en-US" dirty="0"/>
              <a:t>The fields are as white in the world.</a:t>
            </a:r>
          </a:p>
          <a:p>
            <a:pPr latinLnBrk="1"/>
            <a:r>
              <a:rPr lang="en-US" dirty="0"/>
              <a:t>And we are the laborers in Your vineyard,</a:t>
            </a:r>
          </a:p>
          <a:p>
            <a:pPr latinLnBrk="1"/>
            <a:r>
              <a:rPr lang="en-US" dirty="0"/>
              <a:t>Declaring the word of the Lord!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Days of Elijah</a:t>
            </a:r>
          </a:p>
        </p:txBody>
      </p:sp>
    </p:spTree>
    <p:extLst>
      <p:ext uri="{BB962C8B-B14F-4D97-AF65-F5344CB8AC3E}">
        <p14:creationId xmlns:p14="http://schemas.microsoft.com/office/powerpoint/2010/main" val="408686735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Behold he comes, riding on the clouds,</a:t>
            </a:r>
          </a:p>
          <a:p>
            <a:pPr latinLnBrk="1"/>
            <a:r>
              <a:rPr lang="en-US" dirty="0"/>
              <a:t>Shining like the sun at the trumpet call.</a:t>
            </a:r>
          </a:p>
          <a:p>
            <a:pPr latinLnBrk="1"/>
            <a:r>
              <a:rPr lang="en-US" dirty="0"/>
              <a:t>So lift your voice, it's the year of jubilee,</a:t>
            </a:r>
          </a:p>
          <a:p>
            <a:pPr latinLnBrk="1"/>
            <a:r>
              <a:rPr lang="en-US" dirty="0"/>
              <a:t>And out of Zion's hill, salvation comes.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Days of Elijah</a:t>
            </a:r>
          </a:p>
        </p:txBody>
      </p:sp>
    </p:spTree>
    <p:extLst>
      <p:ext uri="{BB962C8B-B14F-4D97-AF65-F5344CB8AC3E}">
        <p14:creationId xmlns:p14="http://schemas.microsoft.com/office/powerpoint/2010/main" val="327639666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Days of Elijah</a:t>
            </a:r>
          </a:p>
        </p:txBody>
      </p:sp>
    </p:spTree>
    <p:extLst>
      <p:ext uri="{BB962C8B-B14F-4D97-AF65-F5344CB8AC3E}">
        <p14:creationId xmlns:p14="http://schemas.microsoft.com/office/powerpoint/2010/main" val="58337704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</TotalTime>
  <Words>235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9</vt:i4>
      </vt:variant>
    </vt:vector>
  </HeadingPairs>
  <TitlesOfParts>
    <vt:vector size="3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178</cp:revision>
  <dcterms:created xsi:type="dcterms:W3CDTF">2011-12-04T14:58:54Z</dcterms:created>
  <dcterms:modified xsi:type="dcterms:W3CDTF">2023-06-30T04:11:57Z</dcterms:modified>
</cp:coreProperties>
</file>