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2"/>
  </p:notesMasterIdLst>
  <p:handoutMasterIdLst>
    <p:handoutMasterId r:id="rId43"/>
  </p:handoutMasterIdLst>
  <p:sldIdLst>
    <p:sldId id="258" r:id="rId18"/>
    <p:sldId id="257" r:id="rId19"/>
    <p:sldId id="259" r:id="rId20"/>
    <p:sldId id="261" r:id="rId21"/>
    <p:sldId id="262" r:id="rId22"/>
    <p:sldId id="264" r:id="rId23"/>
    <p:sldId id="265" r:id="rId24"/>
    <p:sldId id="266" r:id="rId25"/>
    <p:sldId id="267" r:id="rId26"/>
    <p:sldId id="268" r:id="rId27"/>
    <p:sldId id="269" r:id="rId28"/>
    <p:sldId id="270" r:id="rId29"/>
    <p:sldId id="274" r:id="rId30"/>
    <p:sldId id="275" r:id="rId31"/>
    <p:sldId id="279" r:id="rId32"/>
    <p:sldId id="276" r:id="rId33"/>
    <p:sldId id="272" r:id="rId34"/>
    <p:sldId id="273" r:id="rId35"/>
    <p:sldId id="283" r:id="rId36"/>
    <p:sldId id="284" r:id="rId37"/>
    <p:sldId id="280" r:id="rId38"/>
    <p:sldId id="281" r:id="rId39"/>
    <p:sldId id="282" r:id="rId40"/>
    <p:sldId id="278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Extravagent" id="{0502D83B-542E-4BEC-9357-D6C1A0830B14}">
          <p14:sldIdLst>
            <p14:sldId id="258"/>
          </p14:sldIdLst>
        </p14:section>
        <p14:section name="Verse 1" id="{B6CDE618-7B7F-4DD0-A923-6A214C318109}">
          <p14:sldIdLst>
            <p14:sldId id="257"/>
            <p14:sldId id="259"/>
            <p14:sldId id="261"/>
            <p14:sldId id="262"/>
          </p14:sldIdLst>
        </p14:section>
        <p14:section name="Chorus" id="{FD5B42E9-82EB-417D-881D-448200A0F662}">
          <p14:sldIdLst>
            <p14:sldId id="264"/>
            <p14:sldId id="265"/>
            <p14:sldId id="266"/>
          </p14:sldIdLst>
        </p14:section>
        <p14:section name="Verse 2" id="{158B0AF0-8D17-45F0-A6AA-0E45335216E5}">
          <p14:sldIdLst>
            <p14:sldId id="267"/>
            <p14:sldId id="268"/>
            <p14:sldId id="269"/>
            <p14:sldId id="270"/>
          </p14:sldIdLst>
        </p14:section>
        <p14:section name="Chorus" id="{37EA2CA8-8F31-4A71-B006-B5D4C27577A0}">
          <p14:sldIdLst>
            <p14:sldId id="274"/>
            <p14:sldId id="275"/>
            <p14:sldId id="279"/>
            <p14:sldId id="276"/>
          </p14:sldIdLst>
        </p14:section>
        <p14:section name="Bridge" id="{32A8AD4E-7B76-44E2-82C2-7E42E685AD87}">
          <p14:sldIdLst>
            <p14:sldId id="272"/>
            <p14:sldId id="273"/>
            <p14:sldId id="283"/>
            <p14:sldId id="284"/>
          </p14:sldIdLst>
        </p14:section>
        <p14:section name="Chorus" id="{8883F252-4F95-4F57-BAC9-C1CCB0D7A315}">
          <p14:sldIdLst>
            <p14:sldId id="280"/>
            <p14:sldId id="281"/>
            <p14:sldId id="282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402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theme" Target="theme/theme1.xml"/><Relationship Id="rId20" Type="http://schemas.openxmlformats.org/officeDocument/2006/relationships/slide" Target="slides/slide3.xml"/><Relationship Id="rId41" Type="http://schemas.openxmlformats.org/officeDocument/2006/relationships/slide" Target="slides/slide2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Extravagant</a:t>
            </a:r>
          </a:p>
        </p:txBody>
      </p:sp>
    </p:spTree>
    <p:extLst>
      <p:ext uri="{BB962C8B-B14F-4D97-AF65-F5344CB8AC3E}">
        <p14:creationId xmlns:p14="http://schemas.microsoft.com/office/powerpoint/2010/main" val="35093355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Jesus,</a:t>
            </a:r>
          </a:p>
          <a:p>
            <a:r>
              <a:rPr lang="en-US" dirty="0"/>
              <a:t>my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Extravagant</a:t>
            </a:r>
          </a:p>
        </p:txBody>
      </p:sp>
    </p:spTree>
    <p:extLst>
      <p:ext uri="{BB962C8B-B14F-4D97-AF65-F5344CB8AC3E}">
        <p14:creationId xmlns:p14="http://schemas.microsoft.com/office/powerpoint/2010/main" val="154232793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the dawn that is</a:t>
            </a:r>
          </a:p>
          <a:p>
            <a:r>
              <a:rPr lang="en-US" dirty="0"/>
              <a:t>breaking within me</a:t>
            </a:r>
          </a:p>
          <a:p>
            <a:r>
              <a:rPr lang="en-US" dirty="0"/>
              <a:t>You are the sun that is</a:t>
            </a:r>
          </a:p>
          <a:p>
            <a:r>
              <a:rPr lang="en-US" dirty="0"/>
              <a:t>rising around me,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Extravagant</a:t>
            </a:r>
          </a:p>
        </p:txBody>
      </p:sp>
    </p:spTree>
    <p:extLst>
      <p:ext uri="{BB962C8B-B14F-4D97-AF65-F5344CB8AC3E}">
        <p14:creationId xmlns:p14="http://schemas.microsoft.com/office/powerpoint/2010/main" val="414481828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Jesus,</a:t>
            </a:r>
          </a:p>
          <a:p>
            <a:r>
              <a:rPr lang="en-US" dirty="0"/>
              <a:t>my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Extravagant</a:t>
            </a:r>
          </a:p>
        </p:txBody>
      </p:sp>
    </p:spTree>
    <p:extLst>
      <p:ext uri="{BB962C8B-B14F-4D97-AF65-F5344CB8AC3E}">
        <p14:creationId xmlns:p14="http://schemas.microsoft.com/office/powerpoint/2010/main" val="186215568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It’s extravagant, it doesn’t make sense,</a:t>
            </a:r>
          </a:p>
          <a:p>
            <a:r>
              <a:rPr lang="en-US" dirty="0"/>
              <a:t>we’ll never comprehend</a:t>
            </a:r>
          </a:p>
          <a:p>
            <a:r>
              <a:rPr lang="en-US" dirty="0"/>
              <a:t>The way you love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Extravagant</a:t>
            </a:r>
          </a:p>
        </p:txBody>
      </p:sp>
    </p:spTree>
    <p:extLst>
      <p:ext uri="{BB962C8B-B14F-4D97-AF65-F5344CB8AC3E}">
        <p14:creationId xmlns:p14="http://schemas.microsoft.com/office/powerpoint/2010/main" val="1432352250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It’s unthinkable, only heaven knows,</a:t>
            </a:r>
          </a:p>
          <a:p>
            <a:r>
              <a:rPr lang="en-US" dirty="0"/>
              <a:t>just how far You’d go</a:t>
            </a:r>
          </a:p>
          <a:p>
            <a:r>
              <a:rPr lang="en-US" dirty="0"/>
              <a:t>To say You love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Extravagant</a:t>
            </a:r>
          </a:p>
        </p:txBody>
      </p:sp>
    </p:spTree>
    <p:extLst>
      <p:ext uri="{BB962C8B-B14F-4D97-AF65-F5344CB8AC3E}">
        <p14:creationId xmlns:p14="http://schemas.microsoft.com/office/powerpoint/2010/main" val="168190912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To say You love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Extravagant</a:t>
            </a:r>
          </a:p>
        </p:txBody>
      </p:sp>
    </p:spTree>
    <p:extLst>
      <p:ext uri="{BB962C8B-B14F-4D97-AF65-F5344CB8AC3E}">
        <p14:creationId xmlns:p14="http://schemas.microsoft.com/office/powerpoint/2010/main" val="1788972435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Extravagant</a:t>
            </a:r>
          </a:p>
        </p:txBody>
      </p:sp>
    </p:spTree>
    <p:extLst>
      <p:ext uri="{BB962C8B-B14F-4D97-AF65-F5344CB8AC3E}">
        <p14:creationId xmlns:p14="http://schemas.microsoft.com/office/powerpoint/2010/main" val="3966388512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Here is all my love,</a:t>
            </a:r>
          </a:p>
          <a:p>
            <a:r>
              <a:rPr lang="en-US" dirty="0"/>
              <a:t>it’s Yours, no conditions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Extravagant</a:t>
            </a:r>
          </a:p>
        </p:txBody>
      </p:sp>
    </p:spTree>
    <p:extLst>
      <p:ext uri="{BB962C8B-B14F-4D97-AF65-F5344CB8AC3E}">
        <p14:creationId xmlns:p14="http://schemas.microsoft.com/office/powerpoint/2010/main" val="3616651103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When You pull me close,</a:t>
            </a:r>
          </a:p>
          <a:p>
            <a:r>
              <a:rPr lang="en-US" dirty="0"/>
              <a:t>no, I won’t resist it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Extravagant</a:t>
            </a:r>
          </a:p>
        </p:txBody>
      </p:sp>
    </p:spTree>
    <p:extLst>
      <p:ext uri="{BB962C8B-B14F-4D97-AF65-F5344CB8AC3E}">
        <p14:creationId xmlns:p14="http://schemas.microsoft.com/office/powerpoint/2010/main" val="2830820587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Here is all my love,</a:t>
            </a:r>
          </a:p>
          <a:p>
            <a:r>
              <a:rPr lang="en-US" dirty="0"/>
              <a:t>it’s Yours, no conditions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Extravagant</a:t>
            </a:r>
          </a:p>
        </p:txBody>
      </p:sp>
    </p:spTree>
    <p:extLst>
      <p:ext uri="{BB962C8B-B14F-4D97-AF65-F5344CB8AC3E}">
        <p14:creationId xmlns:p14="http://schemas.microsoft.com/office/powerpoint/2010/main" val="207587640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were a lover before </a:t>
            </a:r>
          </a:p>
          <a:p>
            <a:r>
              <a:rPr lang="en-US" dirty="0"/>
              <a:t>time’s beginning</a:t>
            </a:r>
          </a:p>
          <a:p>
            <a:r>
              <a:rPr lang="en-US" dirty="0"/>
              <a:t>You gave Your love freely, </a:t>
            </a:r>
          </a:p>
          <a:p>
            <a:r>
              <a:rPr lang="en-US" dirty="0"/>
              <a:t>withholding nothing,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Extravagant</a:t>
            </a:r>
          </a:p>
        </p:txBody>
      </p:sp>
    </p:spTree>
    <p:extLst>
      <p:ext uri="{BB962C8B-B14F-4D97-AF65-F5344CB8AC3E}">
        <p14:creationId xmlns:p14="http://schemas.microsoft.com/office/powerpoint/2010/main" val="1425830625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When You pull me close,</a:t>
            </a:r>
          </a:p>
          <a:p>
            <a:r>
              <a:rPr lang="en-US" dirty="0"/>
              <a:t>no, I won’t resist it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Extravagant</a:t>
            </a:r>
          </a:p>
        </p:txBody>
      </p:sp>
    </p:spTree>
    <p:extLst>
      <p:ext uri="{BB962C8B-B14F-4D97-AF65-F5344CB8AC3E}">
        <p14:creationId xmlns:p14="http://schemas.microsoft.com/office/powerpoint/2010/main" val="217418555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It’s extravagant, it doesn’t make sense,</a:t>
            </a:r>
          </a:p>
          <a:p>
            <a:r>
              <a:rPr lang="en-US" dirty="0"/>
              <a:t>we’ll never comprehend</a:t>
            </a:r>
          </a:p>
          <a:p>
            <a:r>
              <a:rPr lang="en-US" dirty="0"/>
              <a:t>The way you love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Extravagant</a:t>
            </a:r>
          </a:p>
        </p:txBody>
      </p:sp>
    </p:spTree>
    <p:extLst>
      <p:ext uri="{BB962C8B-B14F-4D97-AF65-F5344CB8AC3E}">
        <p14:creationId xmlns:p14="http://schemas.microsoft.com/office/powerpoint/2010/main" val="3303843072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It’s unthinkable, only heaven knows,</a:t>
            </a:r>
          </a:p>
          <a:p>
            <a:r>
              <a:rPr lang="en-US" dirty="0"/>
              <a:t>just how far You’d go</a:t>
            </a:r>
          </a:p>
          <a:p>
            <a:r>
              <a:rPr lang="en-US" dirty="0"/>
              <a:t>To say You love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Extravagant</a:t>
            </a:r>
          </a:p>
        </p:txBody>
      </p:sp>
    </p:spTree>
    <p:extLst>
      <p:ext uri="{BB962C8B-B14F-4D97-AF65-F5344CB8AC3E}">
        <p14:creationId xmlns:p14="http://schemas.microsoft.com/office/powerpoint/2010/main" val="226690686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To say You love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Extravagant</a:t>
            </a:r>
          </a:p>
        </p:txBody>
      </p:sp>
    </p:spTree>
    <p:extLst>
      <p:ext uri="{BB962C8B-B14F-4D97-AF65-F5344CB8AC3E}">
        <p14:creationId xmlns:p14="http://schemas.microsoft.com/office/powerpoint/2010/main" val="3520354297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Extravagant</a:t>
            </a:r>
          </a:p>
        </p:txBody>
      </p:sp>
    </p:spTree>
    <p:extLst>
      <p:ext uri="{BB962C8B-B14F-4D97-AF65-F5344CB8AC3E}">
        <p14:creationId xmlns:p14="http://schemas.microsoft.com/office/powerpoint/2010/main" val="251192738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Jesus,</a:t>
            </a:r>
          </a:p>
          <a:p>
            <a:r>
              <a:rPr lang="en-US" dirty="0"/>
              <a:t>my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Extravagant</a:t>
            </a:r>
          </a:p>
        </p:txBody>
      </p:sp>
    </p:spTree>
    <p:extLst>
      <p:ext uri="{BB962C8B-B14F-4D97-AF65-F5344CB8AC3E}">
        <p14:creationId xmlns:p14="http://schemas.microsoft.com/office/powerpoint/2010/main" val="63454254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carried the weight of the</a:t>
            </a:r>
          </a:p>
          <a:p>
            <a:r>
              <a:rPr lang="en-US" dirty="0"/>
              <a:t>world on Your shoulders   </a:t>
            </a:r>
          </a:p>
          <a:p>
            <a:r>
              <a:rPr lang="en-US" dirty="0"/>
              <a:t>You stopped at nothing, </a:t>
            </a:r>
          </a:p>
          <a:p>
            <a:r>
              <a:rPr lang="en-US" dirty="0"/>
              <a:t>to prove You were for us,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Extravagant</a:t>
            </a:r>
          </a:p>
        </p:txBody>
      </p:sp>
    </p:spTree>
    <p:extLst>
      <p:ext uri="{BB962C8B-B14F-4D97-AF65-F5344CB8AC3E}">
        <p14:creationId xmlns:p14="http://schemas.microsoft.com/office/powerpoint/2010/main" val="234980264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Jesus,</a:t>
            </a:r>
          </a:p>
          <a:p>
            <a:r>
              <a:rPr lang="en-US" dirty="0"/>
              <a:t>my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Extravagant</a:t>
            </a:r>
          </a:p>
        </p:txBody>
      </p:sp>
    </p:spTree>
    <p:extLst>
      <p:ext uri="{BB962C8B-B14F-4D97-AF65-F5344CB8AC3E}">
        <p14:creationId xmlns:p14="http://schemas.microsoft.com/office/powerpoint/2010/main" val="7766502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It’s extravagant, it doesn’t make sense,</a:t>
            </a:r>
          </a:p>
          <a:p>
            <a:r>
              <a:rPr lang="en-US" dirty="0"/>
              <a:t>we’ll never comprehend</a:t>
            </a:r>
          </a:p>
          <a:p>
            <a:r>
              <a:rPr lang="en-US" dirty="0"/>
              <a:t>The way you love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Extravagant</a:t>
            </a:r>
          </a:p>
        </p:txBody>
      </p:sp>
    </p:spTree>
    <p:extLst>
      <p:ext uri="{BB962C8B-B14F-4D97-AF65-F5344CB8AC3E}">
        <p14:creationId xmlns:p14="http://schemas.microsoft.com/office/powerpoint/2010/main" val="111142713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It’s unthinkable, only heaven knows,</a:t>
            </a:r>
          </a:p>
          <a:p>
            <a:r>
              <a:rPr lang="en-US" dirty="0"/>
              <a:t>just how far You’d go</a:t>
            </a:r>
          </a:p>
          <a:p>
            <a:r>
              <a:rPr lang="en-US" dirty="0"/>
              <a:t>To say You love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Extravagant</a:t>
            </a:r>
          </a:p>
        </p:txBody>
      </p:sp>
    </p:spTree>
    <p:extLst>
      <p:ext uri="{BB962C8B-B14F-4D97-AF65-F5344CB8AC3E}">
        <p14:creationId xmlns:p14="http://schemas.microsoft.com/office/powerpoint/2010/main" val="365937267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Extravagant</a:t>
            </a:r>
          </a:p>
        </p:txBody>
      </p:sp>
    </p:spTree>
    <p:extLst>
      <p:ext uri="{BB962C8B-B14F-4D97-AF65-F5344CB8AC3E}">
        <p14:creationId xmlns:p14="http://schemas.microsoft.com/office/powerpoint/2010/main" val="266701141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don’t belittle our pain</a:t>
            </a:r>
          </a:p>
          <a:p>
            <a:r>
              <a:rPr lang="en-US" dirty="0"/>
              <a:t>and our suffering</a:t>
            </a:r>
          </a:p>
          <a:p>
            <a:r>
              <a:rPr lang="en-US" dirty="0"/>
              <a:t>You comfort us in our</a:t>
            </a:r>
          </a:p>
          <a:p>
            <a:r>
              <a:rPr lang="en-US" dirty="0"/>
              <a:t>greatest unraveling,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Extravagant</a:t>
            </a:r>
          </a:p>
        </p:txBody>
      </p:sp>
    </p:spTree>
    <p:extLst>
      <p:ext uri="{BB962C8B-B14F-4D97-AF65-F5344CB8AC3E}">
        <p14:creationId xmlns:p14="http://schemas.microsoft.com/office/powerpoint/2010/main" val="94254828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1257</TotalTime>
  <Words>268</Words>
  <Application>Microsoft Office PowerPoint</Application>
  <PresentationFormat>On-screen Show (4:3)</PresentationFormat>
  <Paragraphs>76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24</vt:i4>
      </vt:variant>
    </vt:vector>
  </HeadingPairs>
  <TitlesOfParts>
    <vt:vector size="46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149</cp:revision>
  <dcterms:created xsi:type="dcterms:W3CDTF">2011-12-04T14:58:54Z</dcterms:created>
  <dcterms:modified xsi:type="dcterms:W3CDTF">2023-06-30T04:21:11Z</dcterms:modified>
</cp:coreProperties>
</file>