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3"/>
  </p:notesMasterIdLst>
  <p:handoutMasterIdLst>
    <p:handoutMasterId r:id="rId34"/>
  </p:handoutMasterIdLst>
  <p:sldIdLst>
    <p:sldId id="258" r:id="rId18"/>
    <p:sldId id="259" r:id="rId19"/>
    <p:sldId id="269" r:id="rId20"/>
    <p:sldId id="260" r:id="rId21"/>
    <p:sldId id="261" r:id="rId22"/>
    <p:sldId id="262" r:id="rId23"/>
    <p:sldId id="264" r:id="rId24"/>
    <p:sldId id="270" r:id="rId25"/>
    <p:sldId id="271" r:id="rId26"/>
    <p:sldId id="272" r:id="rId27"/>
    <p:sldId id="273" r:id="rId28"/>
    <p:sldId id="266" r:id="rId29"/>
    <p:sldId id="267" r:id="rId30"/>
    <p:sldId id="274" r:id="rId31"/>
    <p:sldId id="27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verlasting God" id="{5E8336DA-FB96-41F9-AD83-EACC985610B3}">
          <p14:sldIdLst>
            <p14:sldId id="258"/>
          </p14:sldIdLst>
        </p14:section>
        <p14:section name="Verse" id="{317907D1-C03A-430C-9C75-84EB3C254154}">
          <p14:sldIdLst>
            <p14:sldId id="259"/>
            <p14:sldId id="269"/>
          </p14:sldIdLst>
        </p14:section>
        <p14:section name="Pre-Chorus" id="{495CEBE6-2E04-44A9-9935-E2A1770E6974}">
          <p14:sldIdLst>
            <p14:sldId id="260"/>
            <p14:sldId id="261"/>
          </p14:sldIdLst>
        </p14:section>
        <p14:section name="Chorus 1" id="{79702A45-363F-4FA9-B204-76EC029C6949}">
          <p14:sldIdLst>
            <p14:sldId id="262"/>
            <p14:sldId id="264"/>
          </p14:sldIdLst>
        </p14:section>
        <p14:section name="Verse" id="{F1104E41-4316-4B10-9EDB-16BB933CC39F}">
          <p14:sldIdLst>
            <p14:sldId id="270"/>
            <p14:sldId id="271"/>
          </p14:sldIdLst>
        </p14:section>
        <p14:section name="Pre-Chorus" id="{18CF6D57-DDF8-4BBD-AAF5-96C2FCF7708C}">
          <p14:sldIdLst>
            <p14:sldId id="272"/>
            <p14:sldId id="273"/>
          </p14:sldIdLst>
        </p14:section>
        <p14:section name="Chorus 2" id="{D68AD4E4-9F02-4556-A203-B248E9F211A7}">
          <p14:sldIdLst>
            <p14:sldId id="266"/>
            <p14:sldId id="267"/>
          </p14:sldIdLst>
        </p14:section>
        <p14:section name="Chorus 1" id="{9E113486-D29B-405B-A370-AF091CFE8FBB}">
          <p14:sldIdLst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98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God,</a:t>
            </a:r>
          </a:p>
          <a:p>
            <a:r>
              <a:rPr lang="en-US" dirty="0"/>
              <a:t>You reign forever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93422442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hope,</a:t>
            </a:r>
          </a:p>
          <a:p>
            <a:r>
              <a:rPr lang="en-US" dirty="0"/>
              <a:t>our Strong Deliverer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73479613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You're the defender of the weak</a:t>
            </a:r>
          </a:p>
          <a:p>
            <a:r>
              <a:rPr lang="en-US" dirty="0"/>
              <a:t>You comfort those in need</a:t>
            </a:r>
          </a:p>
          <a:p>
            <a:r>
              <a:rPr lang="en-US" dirty="0"/>
              <a:t>You lift us up on wings like eagles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225135535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79601838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You are the everlasting God</a:t>
            </a:r>
          </a:p>
          <a:p>
            <a:r>
              <a:rPr lang="en-US" dirty="0"/>
              <a:t>The everlasting God</a:t>
            </a:r>
          </a:p>
          <a:p>
            <a:r>
              <a:rPr lang="en-US" dirty="0"/>
              <a:t>You do not faint</a:t>
            </a:r>
          </a:p>
          <a:p>
            <a:r>
              <a:rPr lang="en-US" dirty="0"/>
              <a:t>You won't grow weary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424787446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192633262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Strength will rise as we wait upon the Lord</a:t>
            </a:r>
          </a:p>
          <a:p>
            <a:r>
              <a:rPr lang="en-US" dirty="0"/>
              <a:t>We will wait upon the Lord</a:t>
            </a:r>
          </a:p>
          <a:p>
            <a:r>
              <a:rPr lang="en-US" dirty="0"/>
              <a:t>We will wait upon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159080737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Strength will rise as we wait upon the Lord</a:t>
            </a:r>
          </a:p>
          <a:p>
            <a:r>
              <a:rPr lang="en-US" dirty="0"/>
              <a:t>We will wait upon the Lord</a:t>
            </a:r>
          </a:p>
          <a:p>
            <a:r>
              <a:rPr lang="en-US" dirty="0"/>
              <a:t>We will wait upon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151262107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God,</a:t>
            </a:r>
          </a:p>
          <a:p>
            <a:r>
              <a:rPr lang="en-US" dirty="0"/>
              <a:t>You reign forever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26367993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hope,</a:t>
            </a:r>
          </a:p>
          <a:p>
            <a:r>
              <a:rPr lang="en-US" dirty="0"/>
              <a:t>our Strong Deliverer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127554792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You are the everlasting God</a:t>
            </a:r>
          </a:p>
          <a:p>
            <a:r>
              <a:rPr lang="en-US" dirty="0"/>
              <a:t>The everlasting God</a:t>
            </a:r>
          </a:p>
          <a:p>
            <a:r>
              <a:rPr lang="en-US" dirty="0"/>
              <a:t>You do not faint</a:t>
            </a:r>
          </a:p>
          <a:p>
            <a:r>
              <a:rPr lang="en-US" dirty="0"/>
              <a:t>You won't grow weary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120863852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314543037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Strength will rise as we wait upon the Lord</a:t>
            </a:r>
          </a:p>
          <a:p>
            <a:r>
              <a:rPr lang="en-US" dirty="0"/>
              <a:t>We will wait upon the Lord</a:t>
            </a:r>
          </a:p>
          <a:p>
            <a:r>
              <a:rPr lang="en-US" dirty="0"/>
              <a:t>We will wait upon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320542275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Strength will rise as we wait upon the Lord</a:t>
            </a:r>
          </a:p>
          <a:p>
            <a:r>
              <a:rPr lang="en-US" dirty="0"/>
              <a:t>We will wait upon the Lord</a:t>
            </a:r>
          </a:p>
          <a:p>
            <a:r>
              <a:rPr lang="en-US" dirty="0"/>
              <a:t>We will wait upon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Everlasting God</a:t>
            </a:r>
          </a:p>
        </p:txBody>
      </p:sp>
    </p:spTree>
    <p:extLst>
      <p:ext uri="{BB962C8B-B14F-4D97-AF65-F5344CB8AC3E}">
        <p14:creationId xmlns:p14="http://schemas.microsoft.com/office/powerpoint/2010/main" val="319711240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</TotalTime>
  <Words>191</Words>
  <Application>Microsoft Office PowerPoint</Application>
  <PresentationFormat>On-screen Show (4:3)</PresentationFormat>
  <Paragraphs>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15</vt:i4>
      </vt:variant>
    </vt:vector>
  </HeadingPairs>
  <TitlesOfParts>
    <vt:vector size="3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215</cp:revision>
  <dcterms:created xsi:type="dcterms:W3CDTF">2011-12-04T14:58:54Z</dcterms:created>
  <dcterms:modified xsi:type="dcterms:W3CDTF">2023-06-30T04:24:24Z</dcterms:modified>
</cp:coreProperties>
</file>