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48"/>
  </p:notesMasterIdLst>
  <p:handoutMasterIdLst>
    <p:handoutMasterId r:id="rId49"/>
  </p:handoutMasterIdLst>
  <p:sldIdLst>
    <p:sldId id="256" r:id="rId18"/>
    <p:sldId id="257" r:id="rId19"/>
    <p:sldId id="258" r:id="rId20"/>
    <p:sldId id="259" r:id="rId21"/>
    <p:sldId id="260" r:id="rId22"/>
    <p:sldId id="263" r:id="rId23"/>
    <p:sldId id="262" r:id="rId24"/>
    <p:sldId id="264" r:id="rId25"/>
    <p:sldId id="265" r:id="rId26"/>
    <p:sldId id="266" r:id="rId27"/>
    <p:sldId id="268" r:id="rId28"/>
    <p:sldId id="269" r:id="rId29"/>
    <p:sldId id="270" r:id="rId30"/>
    <p:sldId id="271" r:id="rId31"/>
    <p:sldId id="272" r:id="rId32"/>
    <p:sldId id="273" r:id="rId33"/>
    <p:sldId id="274" r:id="rId34"/>
    <p:sldId id="275" r:id="rId35"/>
    <p:sldId id="278" r:id="rId36"/>
    <p:sldId id="279" r:id="rId37"/>
    <p:sldId id="280" r:id="rId38"/>
    <p:sldId id="281" r:id="rId39"/>
    <p:sldId id="282" r:id="rId40"/>
    <p:sldId id="284" r:id="rId41"/>
    <p:sldId id="289" r:id="rId42"/>
    <p:sldId id="290" r:id="rId43"/>
    <p:sldId id="285" r:id="rId44"/>
    <p:sldId id="286" r:id="rId45"/>
    <p:sldId id="287" r:id="rId46"/>
    <p:sldId id="288" r:id="rId4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Forever Reign" id="{6A29DBA9-85FE-480E-82DF-52D44F121760}">
          <p14:sldIdLst>
            <p14:sldId id="256"/>
          </p14:sldIdLst>
        </p14:section>
        <p14:section name="Verse 1" id="{7C5494A0-883A-4531-A9ED-44A56D344EE7}">
          <p14:sldIdLst>
            <p14:sldId id="257"/>
            <p14:sldId id="258"/>
            <p14:sldId id="259"/>
            <p14:sldId id="260"/>
            <p14:sldId id="263"/>
          </p14:sldIdLst>
        </p14:section>
        <p14:section name="Verse 2" id="{3D306DC2-0F80-4FE1-856F-23EB11C9B0D5}">
          <p14:sldIdLst>
            <p14:sldId id="262"/>
            <p14:sldId id="264"/>
            <p14:sldId id="265"/>
            <p14:sldId id="266"/>
          </p14:sldIdLst>
        </p14:section>
        <p14:section name="Chorus" id="{1A70F7DB-21EC-47D0-B328-5FB4B2C4A968}">
          <p14:sldIdLst>
            <p14:sldId id="268"/>
            <p14:sldId id="269"/>
            <p14:sldId id="270"/>
            <p14:sldId id="271"/>
          </p14:sldIdLst>
        </p14:section>
        <p14:section name="Verse 3" id="{9A1F9F1F-9C9C-48BB-8D22-061B2180A409}">
          <p14:sldIdLst>
            <p14:sldId id="272"/>
            <p14:sldId id="273"/>
            <p14:sldId id="274"/>
            <p14:sldId id="275"/>
          </p14:sldIdLst>
        </p14:section>
        <p14:section name="Chorus" id="{28C8E76B-63A4-42CD-916A-0C3F6C1EEAB9}">
          <p14:sldIdLst>
            <p14:sldId id="278"/>
            <p14:sldId id="279"/>
            <p14:sldId id="280"/>
            <p14:sldId id="281"/>
          </p14:sldIdLst>
        </p14:section>
        <p14:section name="Bridge" id="{ADC807E9-E17E-4A51-9376-55D3D6E25AB2}">
          <p14:sldIdLst>
            <p14:sldId id="282"/>
            <p14:sldId id="284"/>
            <p14:sldId id="289"/>
            <p14:sldId id="290"/>
          </p14:sldIdLst>
        </p14:section>
        <p14:section name="Chorus" id="{C493D493-720D-41DF-865B-C706B2736E78}">
          <p14:sldIdLst>
            <p14:sldId id="285"/>
            <p14:sldId id="286"/>
            <p14:sldId id="287"/>
            <p14:sldId id="28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97" d="100"/>
          <a:sy n="97" d="100"/>
        </p:scale>
        <p:origin x="23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7968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9" Type="http://schemas.openxmlformats.org/officeDocument/2006/relationships/slide" Target="slides/slide22.xml"/><Relationship Id="rId21" Type="http://schemas.openxmlformats.org/officeDocument/2006/relationships/slide" Target="slides/slide4.xml"/><Relationship Id="rId34" Type="http://schemas.openxmlformats.org/officeDocument/2006/relationships/slide" Target="slides/slide17.xml"/><Relationship Id="rId42" Type="http://schemas.openxmlformats.org/officeDocument/2006/relationships/slide" Target="slides/slide25.xml"/><Relationship Id="rId47" Type="http://schemas.openxmlformats.org/officeDocument/2006/relationships/slide" Target="slides/slide30.xml"/><Relationship Id="rId50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9" Type="http://schemas.openxmlformats.org/officeDocument/2006/relationships/slide" Target="slides/slide12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slide" Target="slides/slide15.xml"/><Relationship Id="rId37" Type="http://schemas.openxmlformats.org/officeDocument/2006/relationships/slide" Target="slides/slide20.xml"/><Relationship Id="rId40" Type="http://schemas.openxmlformats.org/officeDocument/2006/relationships/slide" Target="slides/slide23.xml"/><Relationship Id="rId45" Type="http://schemas.openxmlformats.org/officeDocument/2006/relationships/slide" Target="slides/slide28.xml"/><Relationship Id="rId53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slide" Target="slides/slide14.xml"/><Relationship Id="rId44" Type="http://schemas.openxmlformats.org/officeDocument/2006/relationships/slide" Target="slides/slide27.xml"/><Relationship Id="rId52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slide" Target="slides/slide13.xml"/><Relationship Id="rId35" Type="http://schemas.openxmlformats.org/officeDocument/2006/relationships/slide" Target="slides/slide18.xml"/><Relationship Id="rId43" Type="http://schemas.openxmlformats.org/officeDocument/2006/relationships/slide" Target="slides/slide26.xml"/><Relationship Id="rId48" Type="http://schemas.openxmlformats.org/officeDocument/2006/relationships/notesMaster" Target="notesMasters/notesMaster1.xml"/><Relationship Id="rId8" Type="http://schemas.openxmlformats.org/officeDocument/2006/relationships/slideMaster" Target="slideMasters/slideMaster8.xml"/><Relationship Id="rId51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slide" Target="slides/slide16.xml"/><Relationship Id="rId38" Type="http://schemas.openxmlformats.org/officeDocument/2006/relationships/slide" Target="slides/slide21.xml"/><Relationship Id="rId46" Type="http://schemas.openxmlformats.org/officeDocument/2006/relationships/slide" Target="slides/slide29.xml"/><Relationship Id="rId20" Type="http://schemas.openxmlformats.org/officeDocument/2006/relationships/slide" Target="slides/slide3.xml"/><Relationship Id="rId41" Type="http://schemas.openxmlformats.org/officeDocument/2006/relationships/slide" Target="slides/slide24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36" Type="http://schemas.openxmlformats.org/officeDocument/2006/relationships/slide" Target="slides/slide19.xml"/><Relationship Id="rId4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Forever Reign</a:t>
            </a:r>
          </a:p>
        </p:txBody>
      </p:sp>
    </p:spTree>
    <p:extLst>
      <p:ext uri="{BB962C8B-B14F-4D97-AF65-F5344CB8AC3E}">
        <p14:creationId xmlns:p14="http://schemas.microsoft.com/office/powerpoint/2010/main" val="1259059778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You are life, You are life,</a:t>
            </a:r>
          </a:p>
          <a:p>
            <a:pPr latinLnBrk="1"/>
            <a:r>
              <a:rPr lang="en-US" dirty="0"/>
              <a:t>In You death has lost its sting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Forever Reign</a:t>
            </a:r>
          </a:p>
        </p:txBody>
      </p:sp>
    </p:spTree>
    <p:extLst>
      <p:ext uri="{BB962C8B-B14F-4D97-AF65-F5344CB8AC3E}">
        <p14:creationId xmlns:p14="http://schemas.microsoft.com/office/powerpoint/2010/main" val="2618143281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Oh, I’m running to Your arms, </a:t>
            </a:r>
          </a:p>
          <a:p>
            <a:pPr latinLnBrk="1"/>
            <a:r>
              <a:rPr lang="en-US" dirty="0"/>
              <a:t>I’m running to Your arms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Forever Reign</a:t>
            </a:r>
          </a:p>
        </p:txBody>
      </p:sp>
    </p:spTree>
    <p:extLst>
      <p:ext uri="{BB962C8B-B14F-4D97-AF65-F5344CB8AC3E}">
        <p14:creationId xmlns:p14="http://schemas.microsoft.com/office/powerpoint/2010/main" val="4208541875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The riches of Your love</a:t>
            </a:r>
          </a:p>
          <a:p>
            <a:pPr latinLnBrk="1"/>
            <a:r>
              <a:rPr lang="en-US" dirty="0"/>
              <a:t>Will always be enough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Forever Reign</a:t>
            </a:r>
          </a:p>
        </p:txBody>
      </p:sp>
    </p:spTree>
    <p:extLst>
      <p:ext uri="{BB962C8B-B14F-4D97-AF65-F5344CB8AC3E}">
        <p14:creationId xmlns:p14="http://schemas.microsoft.com/office/powerpoint/2010/main" val="3052514909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Nothing compares to Your embrace</a:t>
            </a:r>
          </a:p>
          <a:p>
            <a:pPr latinLnBrk="1"/>
            <a:r>
              <a:rPr lang="en-US" dirty="0"/>
              <a:t>Light of the world, forever reign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Forever Reign</a:t>
            </a:r>
          </a:p>
        </p:txBody>
      </p:sp>
    </p:spTree>
    <p:extLst>
      <p:ext uri="{BB962C8B-B14F-4D97-AF65-F5344CB8AC3E}">
        <p14:creationId xmlns:p14="http://schemas.microsoft.com/office/powerpoint/2010/main" val="3419239792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Forever Reign</a:t>
            </a:r>
          </a:p>
        </p:txBody>
      </p:sp>
    </p:spTree>
    <p:extLst>
      <p:ext uri="{BB962C8B-B14F-4D97-AF65-F5344CB8AC3E}">
        <p14:creationId xmlns:p14="http://schemas.microsoft.com/office/powerpoint/2010/main" val="1250930461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You are more, You are more</a:t>
            </a:r>
          </a:p>
          <a:p>
            <a:pPr latinLnBrk="1"/>
            <a:r>
              <a:rPr lang="en-US" dirty="0"/>
              <a:t>Than my words will ever say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Forever Reign</a:t>
            </a:r>
          </a:p>
        </p:txBody>
      </p:sp>
    </p:spTree>
    <p:extLst>
      <p:ext uri="{BB962C8B-B14F-4D97-AF65-F5344CB8AC3E}">
        <p14:creationId xmlns:p14="http://schemas.microsoft.com/office/powerpoint/2010/main" val="2278723812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You are Lord, You are Lord</a:t>
            </a:r>
          </a:p>
          <a:p>
            <a:pPr latinLnBrk="1"/>
            <a:r>
              <a:rPr lang="en-US" dirty="0"/>
              <a:t>All creation will proclaim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Forever Reign</a:t>
            </a:r>
          </a:p>
        </p:txBody>
      </p:sp>
    </p:spTree>
    <p:extLst>
      <p:ext uri="{BB962C8B-B14F-4D97-AF65-F5344CB8AC3E}">
        <p14:creationId xmlns:p14="http://schemas.microsoft.com/office/powerpoint/2010/main" val="3455532460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You are here, You are here</a:t>
            </a:r>
          </a:p>
          <a:p>
            <a:pPr latinLnBrk="1"/>
            <a:r>
              <a:rPr lang="en-US" dirty="0"/>
              <a:t>In your presence I'm made whole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Forever Reign</a:t>
            </a:r>
          </a:p>
        </p:txBody>
      </p:sp>
    </p:spTree>
    <p:extLst>
      <p:ext uri="{BB962C8B-B14F-4D97-AF65-F5344CB8AC3E}">
        <p14:creationId xmlns:p14="http://schemas.microsoft.com/office/powerpoint/2010/main" val="2012173299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You are God, You are God</a:t>
            </a:r>
          </a:p>
          <a:p>
            <a:pPr latinLnBrk="1"/>
            <a:r>
              <a:rPr lang="en-US" dirty="0"/>
              <a:t>Of all else I'm letting go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Forever Reign</a:t>
            </a:r>
          </a:p>
        </p:txBody>
      </p:sp>
    </p:spTree>
    <p:extLst>
      <p:ext uri="{BB962C8B-B14F-4D97-AF65-F5344CB8AC3E}">
        <p14:creationId xmlns:p14="http://schemas.microsoft.com/office/powerpoint/2010/main" val="2543787932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Oh, I’m running to Your arms, </a:t>
            </a:r>
          </a:p>
          <a:p>
            <a:pPr latinLnBrk="1"/>
            <a:r>
              <a:rPr lang="en-US" dirty="0"/>
              <a:t>I’m running to Your arms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Forever Reign</a:t>
            </a:r>
          </a:p>
        </p:txBody>
      </p:sp>
    </p:spTree>
    <p:extLst>
      <p:ext uri="{BB962C8B-B14F-4D97-AF65-F5344CB8AC3E}">
        <p14:creationId xmlns:p14="http://schemas.microsoft.com/office/powerpoint/2010/main" val="4167410561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You are good, You are good</a:t>
            </a:r>
          </a:p>
          <a:p>
            <a:pPr latinLnBrk="1"/>
            <a:r>
              <a:rPr lang="en-US" dirty="0"/>
              <a:t>When there's nothing good in 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Forever Reign</a:t>
            </a:r>
          </a:p>
        </p:txBody>
      </p:sp>
    </p:spTree>
    <p:extLst>
      <p:ext uri="{BB962C8B-B14F-4D97-AF65-F5344CB8AC3E}">
        <p14:creationId xmlns:p14="http://schemas.microsoft.com/office/powerpoint/2010/main" val="3935120195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The riches of Your love</a:t>
            </a:r>
          </a:p>
          <a:p>
            <a:pPr latinLnBrk="1"/>
            <a:r>
              <a:rPr lang="en-US" dirty="0"/>
              <a:t>Will always be enough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Forever Reign</a:t>
            </a:r>
          </a:p>
        </p:txBody>
      </p:sp>
    </p:spTree>
    <p:extLst>
      <p:ext uri="{BB962C8B-B14F-4D97-AF65-F5344CB8AC3E}">
        <p14:creationId xmlns:p14="http://schemas.microsoft.com/office/powerpoint/2010/main" val="2010939590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Nothing compares to Your embrace</a:t>
            </a:r>
          </a:p>
          <a:p>
            <a:pPr latinLnBrk="1"/>
            <a:r>
              <a:rPr lang="en-US" dirty="0"/>
              <a:t>Light of the world, forever reign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Forever Reign</a:t>
            </a:r>
          </a:p>
        </p:txBody>
      </p:sp>
    </p:spTree>
    <p:extLst>
      <p:ext uri="{BB962C8B-B14F-4D97-AF65-F5344CB8AC3E}">
        <p14:creationId xmlns:p14="http://schemas.microsoft.com/office/powerpoint/2010/main" val="1530418991"/>
      </p:ext>
    </p:extLst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Forever Reign</a:t>
            </a:r>
          </a:p>
        </p:txBody>
      </p:sp>
    </p:spTree>
    <p:extLst>
      <p:ext uri="{BB962C8B-B14F-4D97-AF65-F5344CB8AC3E}">
        <p14:creationId xmlns:p14="http://schemas.microsoft.com/office/powerpoint/2010/main" val="2244011956"/>
      </p:ext>
    </p:extLst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 My heart will sing,</a:t>
            </a:r>
          </a:p>
          <a:p>
            <a:pPr latinLnBrk="1"/>
            <a:r>
              <a:rPr lang="en-US" dirty="0"/>
              <a:t>No other name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Forever Reign</a:t>
            </a:r>
          </a:p>
        </p:txBody>
      </p:sp>
    </p:spTree>
    <p:extLst>
      <p:ext uri="{BB962C8B-B14F-4D97-AF65-F5344CB8AC3E}">
        <p14:creationId xmlns:p14="http://schemas.microsoft.com/office/powerpoint/2010/main" val="2704916714"/>
      </p:ext>
    </p:extLst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Jesus,</a:t>
            </a:r>
          </a:p>
          <a:p>
            <a:pPr latinLnBrk="1"/>
            <a:r>
              <a:rPr lang="en-US" dirty="0"/>
              <a:t>Jesus,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Forever Reign</a:t>
            </a:r>
          </a:p>
        </p:txBody>
      </p:sp>
    </p:spTree>
    <p:extLst>
      <p:ext uri="{BB962C8B-B14F-4D97-AF65-F5344CB8AC3E}">
        <p14:creationId xmlns:p14="http://schemas.microsoft.com/office/powerpoint/2010/main" val="272695571"/>
      </p:ext>
    </p:extLst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 My heart will sing,</a:t>
            </a:r>
          </a:p>
          <a:p>
            <a:pPr latinLnBrk="1"/>
            <a:r>
              <a:rPr lang="en-US" dirty="0"/>
              <a:t>No other name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Forever Reign</a:t>
            </a:r>
          </a:p>
        </p:txBody>
      </p:sp>
    </p:spTree>
    <p:extLst>
      <p:ext uri="{BB962C8B-B14F-4D97-AF65-F5344CB8AC3E}">
        <p14:creationId xmlns:p14="http://schemas.microsoft.com/office/powerpoint/2010/main" val="4164813956"/>
      </p:ext>
    </p:extLst>
  </p:cSld>
  <p:clrMapOvr>
    <a:masterClrMapping/>
  </p:clrMapOvr>
  <p:transition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Jesus,</a:t>
            </a:r>
          </a:p>
          <a:p>
            <a:pPr latinLnBrk="1"/>
            <a:r>
              <a:rPr lang="en-US" dirty="0"/>
              <a:t>Jesus,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Forever Reign</a:t>
            </a:r>
          </a:p>
        </p:txBody>
      </p:sp>
    </p:spTree>
    <p:extLst>
      <p:ext uri="{BB962C8B-B14F-4D97-AF65-F5344CB8AC3E}">
        <p14:creationId xmlns:p14="http://schemas.microsoft.com/office/powerpoint/2010/main" val="1099177057"/>
      </p:ext>
    </p:extLst>
  </p:cSld>
  <p:clrMapOvr>
    <a:masterClrMapping/>
  </p:clrMapOvr>
  <p:transition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Oh, I’m running to Your arms, </a:t>
            </a:r>
          </a:p>
          <a:p>
            <a:pPr latinLnBrk="1"/>
            <a:r>
              <a:rPr lang="en-US" dirty="0"/>
              <a:t>I’m running to Your arms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Forever Reign</a:t>
            </a:r>
          </a:p>
        </p:txBody>
      </p:sp>
    </p:spTree>
    <p:extLst>
      <p:ext uri="{BB962C8B-B14F-4D97-AF65-F5344CB8AC3E}">
        <p14:creationId xmlns:p14="http://schemas.microsoft.com/office/powerpoint/2010/main" val="975132699"/>
      </p:ext>
    </p:extLst>
  </p:cSld>
  <p:clrMapOvr>
    <a:masterClrMapping/>
  </p:clrMapOvr>
  <p:transition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The riches of Your love</a:t>
            </a:r>
          </a:p>
          <a:p>
            <a:pPr latinLnBrk="1"/>
            <a:r>
              <a:rPr lang="en-US" dirty="0"/>
              <a:t>Will always be enough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Forever Reign</a:t>
            </a:r>
          </a:p>
        </p:txBody>
      </p:sp>
    </p:spTree>
    <p:extLst>
      <p:ext uri="{BB962C8B-B14F-4D97-AF65-F5344CB8AC3E}">
        <p14:creationId xmlns:p14="http://schemas.microsoft.com/office/powerpoint/2010/main" val="726364559"/>
      </p:ext>
    </p:extLst>
  </p:cSld>
  <p:clrMapOvr>
    <a:masterClrMapping/>
  </p:clrMapOvr>
  <p:transition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Nothing compares to Your embrace</a:t>
            </a:r>
          </a:p>
          <a:p>
            <a:pPr latinLnBrk="1"/>
            <a:r>
              <a:rPr lang="en-US" dirty="0"/>
              <a:t>Light of the world, forever reign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Forever Reign</a:t>
            </a:r>
          </a:p>
        </p:txBody>
      </p:sp>
    </p:spTree>
    <p:extLst>
      <p:ext uri="{BB962C8B-B14F-4D97-AF65-F5344CB8AC3E}">
        <p14:creationId xmlns:p14="http://schemas.microsoft.com/office/powerpoint/2010/main" val="986221853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You are love, You are love</a:t>
            </a:r>
          </a:p>
          <a:p>
            <a:pPr latinLnBrk="1"/>
            <a:r>
              <a:rPr lang="en-US" dirty="0"/>
              <a:t>On display for all to see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Forever Reign</a:t>
            </a:r>
          </a:p>
        </p:txBody>
      </p:sp>
    </p:spTree>
    <p:extLst>
      <p:ext uri="{BB962C8B-B14F-4D97-AF65-F5344CB8AC3E}">
        <p14:creationId xmlns:p14="http://schemas.microsoft.com/office/powerpoint/2010/main" val="2486205438"/>
      </p:ext>
    </p:extLst>
  </p:cSld>
  <p:clrMapOvr>
    <a:masterClrMapping/>
  </p:clrMapOvr>
  <p:transition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Forever Reign</a:t>
            </a:r>
          </a:p>
        </p:txBody>
      </p:sp>
    </p:spTree>
    <p:extLst>
      <p:ext uri="{BB962C8B-B14F-4D97-AF65-F5344CB8AC3E}">
        <p14:creationId xmlns:p14="http://schemas.microsoft.com/office/powerpoint/2010/main" val="2455401632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You are light, You are light</a:t>
            </a:r>
          </a:p>
          <a:p>
            <a:pPr latinLnBrk="1"/>
            <a:r>
              <a:rPr lang="en-US" dirty="0"/>
              <a:t>When the darkness closes in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Forever Reign</a:t>
            </a:r>
          </a:p>
        </p:txBody>
      </p:sp>
    </p:spTree>
    <p:extLst>
      <p:ext uri="{BB962C8B-B14F-4D97-AF65-F5344CB8AC3E}">
        <p14:creationId xmlns:p14="http://schemas.microsoft.com/office/powerpoint/2010/main" val="3732409150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You are hope, You are hope</a:t>
            </a:r>
          </a:p>
          <a:p>
            <a:pPr latinLnBrk="1"/>
            <a:r>
              <a:rPr lang="en-US" dirty="0"/>
              <a:t>You have covered all my sin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Forever Reign</a:t>
            </a:r>
          </a:p>
        </p:txBody>
      </p:sp>
    </p:spTree>
    <p:extLst>
      <p:ext uri="{BB962C8B-B14F-4D97-AF65-F5344CB8AC3E}">
        <p14:creationId xmlns:p14="http://schemas.microsoft.com/office/powerpoint/2010/main" val="1596954499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Forever Reign</a:t>
            </a:r>
          </a:p>
        </p:txBody>
      </p:sp>
    </p:spTree>
    <p:extLst>
      <p:ext uri="{BB962C8B-B14F-4D97-AF65-F5344CB8AC3E}">
        <p14:creationId xmlns:p14="http://schemas.microsoft.com/office/powerpoint/2010/main" val="1290305069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You are peace, You are peace</a:t>
            </a:r>
          </a:p>
          <a:p>
            <a:pPr latinLnBrk="1"/>
            <a:r>
              <a:rPr lang="en-US" dirty="0"/>
              <a:t>When my fear is crippling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Forever Reign</a:t>
            </a:r>
          </a:p>
        </p:txBody>
      </p:sp>
    </p:spTree>
    <p:extLst>
      <p:ext uri="{BB962C8B-B14F-4D97-AF65-F5344CB8AC3E}">
        <p14:creationId xmlns:p14="http://schemas.microsoft.com/office/powerpoint/2010/main" val="1179333156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You are true, You are true</a:t>
            </a:r>
          </a:p>
          <a:p>
            <a:pPr latinLnBrk="1"/>
            <a:r>
              <a:rPr lang="en-US" dirty="0"/>
              <a:t>Even in my wandering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Forever Reign</a:t>
            </a:r>
          </a:p>
        </p:txBody>
      </p:sp>
    </p:spTree>
    <p:extLst>
      <p:ext uri="{BB962C8B-B14F-4D97-AF65-F5344CB8AC3E}">
        <p14:creationId xmlns:p14="http://schemas.microsoft.com/office/powerpoint/2010/main" val="1285346963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You are joy, You are joy</a:t>
            </a:r>
          </a:p>
          <a:p>
            <a:pPr latinLnBrk="1"/>
            <a:r>
              <a:rPr lang="en-US" dirty="0"/>
              <a:t>You're the reason that I sing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Forever Reign</a:t>
            </a:r>
          </a:p>
        </p:txBody>
      </p:sp>
    </p:spTree>
    <p:extLst>
      <p:ext uri="{BB962C8B-B14F-4D97-AF65-F5344CB8AC3E}">
        <p14:creationId xmlns:p14="http://schemas.microsoft.com/office/powerpoint/2010/main" val="1055196046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1182</TotalTime>
  <Words>340</Words>
  <Application>Microsoft Office PowerPoint</Application>
  <PresentationFormat>On-screen Show (4:3)</PresentationFormat>
  <Paragraphs>80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30</vt:i4>
      </vt:variant>
    </vt:vector>
  </HeadingPairs>
  <TitlesOfParts>
    <vt:vector size="52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130</cp:revision>
  <dcterms:created xsi:type="dcterms:W3CDTF">2011-12-04T14:58:54Z</dcterms:created>
  <dcterms:modified xsi:type="dcterms:W3CDTF">2023-06-30T04:27:53Z</dcterms:modified>
</cp:coreProperties>
</file>