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4"/>
  </p:notesMasterIdLst>
  <p:handoutMasterIdLst>
    <p:handoutMasterId r:id="rId35"/>
  </p:handoutMasterIdLst>
  <p:sldIdLst>
    <p:sldId id="256" r:id="rId18"/>
    <p:sldId id="257" r:id="rId19"/>
    <p:sldId id="258" r:id="rId20"/>
    <p:sldId id="268" r:id="rId21"/>
    <p:sldId id="269" r:id="rId22"/>
    <p:sldId id="272" r:id="rId23"/>
    <p:sldId id="273" r:id="rId24"/>
    <p:sldId id="274" r:id="rId25"/>
    <p:sldId id="260" r:id="rId26"/>
    <p:sldId id="261" r:id="rId27"/>
    <p:sldId id="264" r:id="rId28"/>
    <p:sldId id="263" r:id="rId29"/>
    <p:sldId id="266" r:id="rId30"/>
    <p:sldId id="267" r:id="rId31"/>
    <p:sldId id="275" r:id="rId32"/>
    <p:sldId id="271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From the Inside Out" id="{D30298DE-C779-47B8-93F3-A268A55BEF8B}">
          <p14:sldIdLst>
            <p14:sldId id="256"/>
          </p14:sldIdLst>
        </p14:section>
        <p14:section name="Verse 1" id="{D17DA950-7A5F-4CAB-A36E-FEF4210E1787}">
          <p14:sldIdLst>
            <p14:sldId id="257"/>
            <p14:sldId id="258"/>
          </p14:sldIdLst>
        </p14:section>
        <p14:section name="Pre-Chorus" id="{8AF8296C-5912-473D-8F9D-6CAA0179B913}">
          <p14:sldIdLst>
            <p14:sldId id="268"/>
            <p14:sldId id="269"/>
          </p14:sldIdLst>
        </p14:section>
        <p14:section name="Chorus" id="{9D9D1871-1C44-4971-B774-19DEFEFF2841}">
          <p14:sldIdLst>
            <p14:sldId id="272"/>
            <p14:sldId id="273"/>
            <p14:sldId id="274"/>
          </p14:sldIdLst>
        </p14:section>
        <p14:section name="Verse 2" id="{D499041B-1DA1-496B-ADA8-69069F894627}">
          <p14:sldIdLst>
            <p14:sldId id="260"/>
            <p14:sldId id="261"/>
          </p14:sldIdLst>
        </p14:section>
        <p14:section name="Pre-Chorus" id="{1F5D1CA2-199C-4A6D-8F4B-A6934FBA1684}">
          <p14:sldIdLst>
            <p14:sldId id="264"/>
            <p14:sldId id="263"/>
          </p14:sldIdLst>
        </p14:section>
        <p14:section name="Chorus" id="{100CD96E-E7DF-4EED-8DF3-769C74352264}">
          <p14:sldIdLst>
            <p14:sldId id="266"/>
            <p14:sldId id="267"/>
            <p14:sldId id="275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402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tableStyles" Target="tableStyles.xml"/><Relationship Id="rId21" Type="http://schemas.openxmlformats.org/officeDocument/2006/relationships/slide" Target="slides/slide4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handoutMaster" Target="handoutMasters/handoutMaster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From the Inside Out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Everlasting</a:t>
            </a:r>
          </a:p>
          <a:p>
            <a:pPr latinLnBrk="1"/>
            <a:r>
              <a:rPr lang="en-US" dirty="0"/>
              <a:t>Your light will shine when all else fades</a:t>
            </a:r>
          </a:p>
          <a:p>
            <a:pPr latinLnBrk="1"/>
            <a:r>
              <a:rPr lang="en-US" dirty="0"/>
              <a:t>Never ending</a:t>
            </a:r>
          </a:p>
          <a:p>
            <a:pPr latinLnBrk="1"/>
            <a:r>
              <a:rPr lang="en-US" dirty="0"/>
              <a:t>Your glory goes beyond all fame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From the Inside Out</a:t>
            </a:r>
          </a:p>
        </p:txBody>
      </p:sp>
    </p:spTree>
    <p:extLst>
      <p:ext uri="{BB962C8B-B14F-4D97-AF65-F5344CB8AC3E}">
        <p14:creationId xmlns:p14="http://schemas.microsoft.com/office/powerpoint/2010/main" val="351697093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In my heart and my soul</a:t>
            </a:r>
          </a:p>
          <a:p>
            <a:pPr latinLnBrk="1"/>
            <a:r>
              <a:rPr lang="en-US" dirty="0"/>
              <a:t>Lord I give You control</a:t>
            </a:r>
          </a:p>
          <a:p>
            <a:pPr latinLnBrk="1"/>
            <a:r>
              <a:rPr lang="en-US" dirty="0"/>
              <a:t>Consume me from the inside out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From the Inside Out</a:t>
            </a:r>
          </a:p>
        </p:txBody>
      </p:sp>
    </p:spTree>
    <p:extLst>
      <p:ext uri="{BB962C8B-B14F-4D97-AF65-F5344CB8AC3E}">
        <p14:creationId xmlns:p14="http://schemas.microsoft.com/office/powerpoint/2010/main" val="1694975650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Lord let justice and praise</a:t>
            </a:r>
          </a:p>
          <a:p>
            <a:pPr latinLnBrk="1"/>
            <a:r>
              <a:rPr lang="en-US" dirty="0"/>
              <a:t>Become my embrace</a:t>
            </a:r>
          </a:p>
          <a:p>
            <a:pPr latinLnBrk="1"/>
            <a:r>
              <a:rPr lang="en-US" dirty="0"/>
              <a:t>To love You from the inside out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From the Inside Out</a:t>
            </a:r>
          </a:p>
        </p:txBody>
      </p:sp>
    </p:spTree>
    <p:extLst>
      <p:ext uri="{BB962C8B-B14F-4D97-AF65-F5344CB8AC3E}">
        <p14:creationId xmlns:p14="http://schemas.microsoft.com/office/powerpoint/2010/main" val="2829508764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Everlasting</a:t>
            </a:r>
          </a:p>
          <a:p>
            <a:pPr latinLnBrk="1"/>
            <a:r>
              <a:rPr lang="en-US" dirty="0"/>
              <a:t>Your light will shine when all else fades</a:t>
            </a:r>
          </a:p>
          <a:p>
            <a:pPr latinLnBrk="1"/>
            <a:r>
              <a:rPr lang="en-US" dirty="0"/>
              <a:t>Never ending</a:t>
            </a:r>
          </a:p>
          <a:p>
            <a:pPr latinLnBrk="1"/>
            <a:r>
              <a:rPr lang="en-US" dirty="0"/>
              <a:t>Your glory goes beyond all fame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From the Inside Out</a:t>
            </a:r>
          </a:p>
        </p:txBody>
      </p:sp>
    </p:spTree>
    <p:extLst>
      <p:ext uri="{BB962C8B-B14F-4D97-AF65-F5344CB8AC3E}">
        <p14:creationId xmlns:p14="http://schemas.microsoft.com/office/powerpoint/2010/main" val="2773740246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the cry of my heart</a:t>
            </a:r>
          </a:p>
          <a:p>
            <a:pPr latinLnBrk="1"/>
            <a:r>
              <a:rPr lang="en-US" dirty="0"/>
              <a:t>Is to bring You praise</a:t>
            </a:r>
          </a:p>
          <a:p>
            <a:pPr latinLnBrk="1"/>
            <a:r>
              <a:rPr lang="en-US" dirty="0"/>
              <a:t>From the inside out</a:t>
            </a:r>
          </a:p>
          <a:p>
            <a:pPr latinLnBrk="1"/>
            <a:r>
              <a:rPr lang="en-US" dirty="0"/>
              <a:t>Lord my soul cries out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From the Inside Out</a:t>
            </a:r>
          </a:p>
        </p:txBody>
      </p:sp>
    </p:spTree>
    <p:extLst>
      <p:ext uri="{BB962C8B-B14F-4D97-AF65-F5344CB8AC3E}">
        <p14:creationId xmlns:p14="http://schemas.microsoft.com/office/powerpoint/2010/main" val="3237133465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From the inside out</a:t>
            </a:r>
          </a:p>
          <a:p>
            <a:pPr latinLnBrk="1"/>
            <a:r>
              <a:rPr lang="en-US" dirty="0"/>
              <a:t>Lord my soul cries out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From the Inside Out</a:t>
            </a:r>
          </a:p>
        </p:txBody>
      </p:sp>
    </p:spTree>
    <p:extLst>
      <p:ext uri="{BB962C8B-B14F-4D97-AF65-F5344CB8AC3E}">
        <p14:creationId xmlns:p14="http://schemas.microsoft.com/office/powerpoint/2010/main" val="2227704289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From the Inside Out</a:t>
            </a:r>
          </a:p>
        </p:txBody>
      </p:sp>
    </p:spTree>
    <p:extLst>
      <p:ext uri="{BB962C8B-B14F-4D97-AF65-F5344CB8AC3E}">
        <p14:creationId xmlns:p14="http://schemas.microsoft.com/office/powerpoint/2010/main" val="60431396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 thousand times I’ve failed</a:t>
            </a:r>
          </a:p>
          <a:p>
            <a:pPr latinLnBrk="1"/>
            <a:r>
              <a:rPr lang="en-US" dirty="0"/>
              <a:t>Still Your mercy remains</a:t>
            </a:r>
          </a:p>
          <a:p>
            <a:pPr latinLnBrk="1"/>
            <a:r>
              <a:rPr lang="en-US" dirty="0"/>
              <a:t>And should I stumble again</a:t>
            </a:r>
          </a:p>
          <a:p>
            <a:pPr latinLnBrk="1"/>
            <a:r>
              <a:rPr lang="en-US" dirty="0"/>
              <a:t>I’m caught in Your grace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From the Inside Out</a:t>
            </a:r>
          </a:p>
        </p:txBody>
      </p:sp>
    </p:spTree>
    <p:extLst>
      <p:ext uri="{BB962C8B-B14F-4D97-AF65-F5344CB8AC3E}">
        <p14:creationId xmlns:p14="http://schemas.microsoft.com/office/powerpoint/2010/main" val="230194943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Everlasting</a:t>
            </a:r>
          </a:p>
          <a:p>
            <a:pPr latinLnBrk="1"/>
            <a:r>
              <a:rPr lang="en-US" dirty="0"/>
              <a:t>Your light will shine when all else fades</a:t>
            </a:r>
          </a:p>
          <a:p>
            <a:pPr latinLnBrk="1"/>
            <a:r>
              <a:rPr lang="en-US" dirty="0"/>
              <a:t>Never ending</a:t>
            </a:r>
          </a:p>
          <a:p>
            <a:pPr latinLnBrk="1"/>
            <a:r>
              <a:rPr lang="en-US" dirty="0"/>
              <a:t>Your glory goes beyond all fame</a:t>
            </a:r>
          </a:p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From the Inside Out</a:t>
            </a:r>
          </a:p>
        </p:txBody>
      </p:sp>
    </p:spTree>
    <p:extLst>
      <p:ext uri="{BB962C8B-B14F-4D97-AF65-F5344CB8AC3E}">
        <p14:creationId xmlns:p14="http://schemas.microsoft.com/office/powerpoint/2010/main" val="391078253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In my heart and my soul</a:t>
            </a:r>
          </a:p>
          <a:p>
            <a:pPr latinLnBrk="1"/>
            <a:r>
              <a:rPr lang="en-US" dirty="0"/>
              <a:t>Lord I give You control</a:t>
            </a:r>
          </a:p>
          <a:p>
            <a:pPr latinLnBrk="1"/>
            <a:r>
              <a:rPr lang="en-US" dirty="0"/>
              <a:t>Consume me from the inside out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From the Inside Out</a:t>
            </a:r>
          </a:p>
        </p:txBody>
      </p:sp>
    </p:spTree>
    <p:extLst>
      <p:ext uri="{BB962C8B-B14F-4D97-AF65-F5344CB8AC3E}">
        <p14:creationId xmlns:p14="http://schemas.microsoft.com/office/powerpoint/2010/main" val="2924908167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Lord let justice and praise</a:t>
            </a:r>
          </a:p>
          <a:p>
            <a:pPr latinLnBrk="1"/>
            <a:r>
              <a:rPr lang="en-US" dirty="0"/>
              <a:t>Become my embrace</a:t>
            </a:r>
          </a:p>
          <a:p>
            <a:pPr latinLnBrk="1"/>
            <a:r>
              <a:rPr lang="en-US" dirty="0"/>
              <a:t>To love You from the inside out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From the Inside Out</a:t>
            </a:r>
          </a:p>
        </p:txBody>
      </p:sp>
    </p:spTree>
    <p:extLst>
      <p:ext uri="{BB962C8B-B14F-4D97-AF65-F5344CB8AC3E}">
        <p14:creationId xmlns:p14="http://schemas.microsoft.com/office/powerpoint/2010/main" val="341286430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Everlasting</a:t>
            </a:r>
          </a:p>
          <a:p>
            <a:pPr latinLnBrk="1"/>
            <a:r>
              <a:rPr lang="en-US" dirty="0"/>
              <a:t>Your light will shine when all else fades</a:t>
            </a:r>
          </a:p>
          <a:p>
            <a:pPr latinLnBrk="1"/>
            <a:r>
              <a:rPr lang="en-US" dirty="0"/>
              <a:t>Never ending</a:t>
            </a:r>
          </a:p>
          <a:p>
            <a:pPr latinLnBrk="1"/>
            <a:r>
              <a:rPr lang="en-US" dirty="0"/>
              <a:t>Your glory goes beyond all fame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From the Inside Out</a:t>
            </a:r>
          </a:p>
        </p:txBody>
      </p:sp>
    </p:spTree>
    <p:extLst>
      <p:ext uri="{BB962C8B-B14F-4D97-AF65-F5344CB8AC3E}">
        <p14:creationId xmlns:p14="http://schemas.microsoft.com/office/powerpoint/2010/main" val="86104130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And the cry of my heart</a:t>
            </a:r>
          </a:p>
          <a:p>
            <a:pPr latinLnBrk="1"/>
            <a:r>
              <a:rPr lang="en-US" dirty="0"/>
              <a:t>Is to bring You praise</a:t>
            </a:r>
          </a:p>
          <a:p>
            <a:pPr latinLnBrk="1"/>
            <a:r>
              <a:rPr lang="en-US" dirty="0"/>
              <a:t>From the inside out</a:t>
            </a:r>
          </a:p>
          <a:p>
            <a:pPr latinLnBrk="1"/>
            <a:r>
              <a:rPr lang="en-US" dirty="0"/>
              <a:t>Lord my soul cries out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From the Inside Out</a:t>
            </a:r>
          </a:p>
        </p:txBody>
      </p:sp>
    </p:spTree>
    <p:extLst>
      <p:ext uri="{BB962C8B-B14F-4D97-AF65-F5344CB8AC3E}">
        <p14:creationId xmlns:p14="http://schemas.microsoft.com/office/powerpoint/2010/main" val="383799069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From the Inside Out</a:t>
            </a:r>
          </a:p>
        </p:txBody>
      </p:sp>
    </p:spTree>
    <p:extLst>
      <p:ext uri="{BB962C8B-B14F-4D97-AF65-F5344CB8AC3E}">
        <p14:creationId xmlns:p14="http://schemas.microsoft.com/office/powerpoint/2010/main" val="318114650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Your will above all else</a:t>
            </a:r>
          </a:p>
          <a:p>
            <a:pPr latinLnBrk="1"/>
            <a:r>
              <a:rPr lang="en-US" dirty="0"/>
              <a:t>My purpose remains</a:t>
            </a:r>
          </a:p>
          <a:p>
            <a:pPr latinLnBrk="1"/>
            <a:r>
              <a:rPr lang="en-US" dirty="0"/>
              <a:t>The art of losing myself</a:t>
            </a:r>
          </a:p>
          <a:p>
            <a:pPr latinLnBrk="1"/>
            <a:r>
              <a:rPr lang="en-US" dirty="0"/>
              <a:t>In bringing You praise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From the Inside Out</a:t>
            </a:r>
          </a:p>
        </p:txBody>
      </p:sp>
    </p:spTree>
    <p:extLst>
      <p:ext uri="{BB962C8B-B14F-4D97-AF65-F5344CB8AC3E}">
        <p14:creationId xmlns:p14="http://schemas.microsoft.com/office/powerpoint/2010/main" val="349314789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1277</TotalTime>
  <Words>281</Words>
  <Application>Microsoft Office PowerPoint</Application>
  <PresentationFormat>On-screen Show (4:3)</PresentationFormat>
  <Paragraphs>62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16</vt:i4>
      </vt:variant>
    </vt:vector>
  </HeadingPairs>
  <TitlesOfParts>
    <vt:vector size="38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139</cp:revision>
  <dcterms:created xsi:type="dcterms:W3CDTF">2011-12-04T14:58:54Z</dcterms:created>
  <dcterms:modified xsi:type="dcterms:W3CDTF">2023-06-30T04:29:28Z</dcterms:modified>
</cp:coreProperties>
</file>