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7"/>
  </p:notesMasterIdLst>
  <p:handoutMasterIdLst>
    <p:handoutMasterId r:id="rId28"/>
  </p:handoutMasterIdLst>
  <p:sldIdLst>
    <p:sldId id="260" r:id="rId18"/>
    <p:sldId id="258" r:id="rId19"/>
    <p:sldId id="271" r:id="rId20"/>
    <p:sldId id="261" r:id="rId21"/>
    <p:sldId id="262" r:id="rId22"/>
    <p:sldId id="266" r:id="rId23"/>
    <p:sldId id="272" r:id="rId24"/>
    <p:sldId id="269" r:id="rId25"/>
    <p:sldId id="27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iend of God" id="{6500987E-4F7D-44B8-B770-0E271B43A4DF}">
          <p14:sldIdLst>
            <p14:sldId id="260"/>
          </p14:sldIdLst>
        </p14:section>
        <p14:section name="Verse" id="{1AFC1546-3C5A-40E9-953C-B9BE0AF185B0}">
          <p14:sldIdLst>
            <p14:sldId id="258"/>
            <p14:sldId id="271"/>
          </p14:sldIdLst>
        </p14:section>
        <p14:section name="Chorus" id="{D0F0FAA7-3E12-415A-B2B6-567CB50627ED}">
          <p14:sldIdLst>
            <p14:sldId id="261"/>
            <p14:sldId id="262"/>
          </p14:sldIdLst>
        </p14:section>
        <p14:section name="Bridge" id="{71FB3A51-6C32-4A54-B113-2933805DCEA1}">
          <p14:sldIdLst>
            <p14:sldId id="266"/>
            <p14:sldId id="272"/>
          </p14:sldIdLst>
        </p14:section>
        <p14:section name="Chorus" id="{C5BD66BB-6CC1-4A56-8C1F-7DA9371EAC9F}">
          <p14:sldIdLst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23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am I that you are mindful of me</a:t>
            </a:r>
          </a:p>
          <a:p>
            <a:r>
              <a:rPr lang="en-US" dirty="0"/>
              <a:t>That you hear me, when I call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Is it true that you are thinking of me</a:t>
            </a:r>
          </a:p>
          <a:p>
            <a:r>
              <a:rPr lang="en-US" dirty="0"/>
              <a:t>How you love me, it's amazing</a:t>
            </a:r>
            <a:br>
              <a:rPr lang="en-US" dirty="0"/>
            </a:br>
            <a:r>
              <a:rPr lang="en-US" dirty="0"/>
              <a:t>(Who am I Lord)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65907212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a friend of God</a:t>
            </a:r>
          </a:p>
          <a:p>
            <a:r>
              <a:rPr lang="en-US" dirty="0"/>
              <a:t>I am a friend of God</a:t>
            </a:r>
          </a:p>
          <a:p>
            <a:r>
              <a:rPr lang="en-US" dirty="0"/>
              <a:t>I am a friend of God</a:t>
            </a:r>
          </a:p>
          <a:p>
            <a:r>
              <a:rPr lang="en-US" dirty="0"/>
              <a:t>He calls me friend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46686141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103856167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God Almighty</a:t>
            </a:r>
          </a:p>
          <a:p>
            <a:r>
              <a:rPr lang="en-US" dirty="0"/>
              <a:t>Lord of Glory</a:t>
            </a:r>
          </a:p>
          <a:p>
            <a:r>
              <a:rPr lang="en-US" dirty="0"/>
              <a:t>You have called me friend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269087216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God Almighty</a:t>
            </a:r>
          </a:p>
          <a:p>
            <a:r>
              <a:rPr lang="en-US" dirty="0"/>
              <a:t>Lord of Glory</a:t>
            </a:r>
          </a:p>
          <a:p>
            <a:r>
              <a:rPr lang="en-US" dirty="0"/>
              <a:t>You have called me friend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268420352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a friend of God</a:t>
            </a:r>
          </a:p>
          <a:p>
            <a:r>
              <a:rPr lang="en-US" dirty="0"/>
              <a:t>I am a friend of God</a:t>
            </a:r>
          </a:p>
          <a:p>
            <a:r>
              <a:rPr lang="en-US" dirty="0"/>
              <a:t>I am a friend of God</a:t>
            </a:r>
          </a:p>
          <a:p>
            <a:r>
              <a:rPr lang="en-US" dirty="0"/>
              <a:t>He calls me friend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383505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256376744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</TotalTime>
  <Words>131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9</vt:i4>
      </vt:variant>
    </vt:vector>
  </HeadingPairs>
  <TitlesOfParts>
    <vt:vector size="3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190</cp:revision>
  <dcterms:created xsi:type="dcterms:W3CDTF">2011-12-04T14:58:54Z</dcterms:created>
  <dcterms:modified xsi:type="dcterms:W3CDTF">2023-06-30T04:33:31Z</dcterms:modified>
</cp:coreProperties>
</file>