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4"/>
  </p:notesMasterIdLst>
  <p:handoutMasterIdLst>
    <p:handoutMasterId r:id="rId35"/>
  </p:handoutMasterIdLst>
  <p:sldIdLst>
    <p:sldId id="256" r:id="rId18"/>
    <p:sldId id="257" r:id="rId19"/>
    <p:sldId id="258" r:id="rId20"/>
    <p:sldId id="260" r:id="rId21"/>
    <p:sldId id="261" r:id="rId22"/>
    <p:sldId id="262" r:id="rId23"/>
    <p:sldId id="263" r:id="rId24"/>
    <p:sldId id="265" r:id="rId25"/>
    <p:sldId id="266" r:id="rId26"/>
    <p:sldId id="267" r:id="rId27"/>
    <p:sldId id="268" r:id="rId28"/>
    <p:sldId id="269" r:id="rId29"/>
    <p:sldId id="270" r:id="rId30"/>
    <p:sldId id="272" r:id="rId31"/>
    <p:sldId id="273" r:id="rId32"/>
    <p:sldId id="274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God is Able" id="{77E70F1B-7F38-42AA-8BF1-1CC4BF898179}">
          <p14:sldIdLst>
            <p14:sldId id="256"/>
          </p14:sldIdLst>
        </p14:section>
        <p14:section name="Verse 1" id="{36D31ED7-215F-4342-AF54-E5F78BCED922}">
          <p14:sldIdLst>
            <p14:sldId id="257"/>
            <p14:sldId id="258"/>
          </p14:sldIdLst>
        </p14:section>
        <p14:section name="Chorus" id="{B397F522-E8EB-4F22-9028-BCB4358BBE1D}">
          <p14:sldIdLst>
            <p14:sldId id="260"/>
            <p14:sldId id="261"/>
            <p14:sldId id="262"/>
          </p14:sldIdLst>
        </p14:section>
        <p14:section name="Verse 2" id="{9920B4CF-813F-423B-8D7E-D1F5EE02EAC3}">
          <p14:sldIdLst>
            <p14:sldId id="263"/>
            <p14:sldId id="265"/>
          </p14:sldIdLst>
        </p14:section>
        <p14:section name="Chorus" id="{87EDD48D-BA8A-4AC8-BD2F-B4F9D69892E3}">
          <p14:sldIdLst>
            <p14:sldId id="266"/>
            <p14:sldId id="267"/>
            <p14:sldId id="268"/>
          </p14:sldIdLst>
        </p14:section>
        <p14:section name="Bridge" id="{01965A9C-1626-4DCA-9A9A-3E8614B95E1D}">
          <p14:sldIdLst>
            <p14:sldId id="269"/>
            <p14:sldId id="270"/>
          </p14:sldIdLst>
        </p14:section>
        <p14:section name="Chorus" id="{0EB0E811-2D95-4BFC-8726-D867305133E0}">
          <p14:sldIdLst>
            <p14:sldId id="272"/>
            <p14:sldId id="273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tableStyles" Target="tableStyles.xml"/><Relationship Id="rId21" Type="http://schemas.openxmlformats.org/officeDocument/2006/relationships/slide" Target="slides/slide4.xml"/><Relationship Id="rId34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handoutMaster" Target="handoutMasters/handoutMaster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God is Able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852160"/>
          </a:xfrm>
        </p:spPr>
        <p:txBody>
          <a:bodyPr anchor="ctr"/>
          <a:lstStyle/>
          <a:p>
            <a:pPr latinLnBrk="1"/>
            <a:r>
              <a:rPr lang="en-US" dirty="0"/>
              <a:t>In his name, we overcome</a:t>
            </a:r>
          </a:p>
          <a:p>
            <a:pPr latinLnBrk="1"/>
            <a:r>
              <a:rPr lang="en-US" dirty="0"/>
              <a:t>For the Lord, our God is able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God is Able</a:t>
            </a:r>
          </a:p>
        </p:txBody>
      </p:sp>
    </p:spTree>
    <p:extLst>
      <p:ext uri="{BB962C8B-B14F-4D97-AF65-F5344CB8AC3E}">
        <p14:creationId xmlns:p14="http://schemas.microsoft.com/office/powerpoint/2010/main" val="1549407106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God is Able</a:t>
            </a:r>
          </a:p>
        </p:txBody>
      </p:sp>
    </p:spTree>
    <p:extLst>
      <p:ext uri="{BB962C8B-B14F-4D97-AF65-F5344CB8AC3E}">
        <p14:creationId xmlns:p14="http://schemas.microsoft.com/office/powerpoint/2010/main" val="2494372596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God is with us</a:t>
            </a:r>
          </a:p>
          <a:p>
            <a:pPr latinLnBrk="1"/>
            <a:r>
              <a:rPr lang="en-US" dirty="0"/>
              <a:t>He will go before</a:t>
            </a:r>
          </a:p>
          <a:p>
            <a:pPr latinLnBrk="1"/>
            <a:r>
              <a:rPr lang="en-US" dirty="0"/>
              <a:t>He will never leave us</a:t>
            </a:r>
          </a:p>
          <a:p>
            <a:pPr latinLnBrk="1"/>
            <a:r>
              <a:rPr lang="en-US" dirty="0"/>
              <a:t>He will never leave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God is Able</a:t>
            </a:r>
          </a:p>
        </p:txBody>
      </p:sp>
    </p:spTree>
    <p:extLst>
      <p:ext uri="{BB962C8B-B14F-4D97-AF65-F5344CB8AC3E}">
        <p14:creationId xmlns:p14="http://schemas.microsoft.com/office/powerpoint/2010/main" val="3641675694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God is for us</a:t>
            </a:r>
          </a:p>
          <a:p>
            <a:pPr latinLnBrk="1"/>
            <a:r>
              <a:rPr lang="en-US" dirty="0"/>
              <a:t>He has open arms</a:t>
            </a:r>
          </a:p>
          <a:p>
            <a:pPr latinLnBrk="1"/>
            <a:r>
              <a:rPr lang="en-US" dirty="0"/>
              <a:t>He will never fail us</a:t>
            </a:r>
          </a:p>
          <a:p>
            <a:pPr latinLnBrk="1"/>
            <a:r>
              <a:rPr lang="en-US" dirty="0"/>
              <a:t>He will never fail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God is Able</a:t>
            </a:r>
          </a:p>
        </p:txBody>
      </p:sp>
    </p:spTree>
    <p:extLst>
      <p:ext uri="{BB962C8B-B14F-4D97-AF65-F5344CB8AC3E}">
        <p14:creationId xmlns:p14="http://schemas.microsoft.com/office/powerpoint/2010/main" val="1944462181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Lifted up, He defeated the grave</a:t>
            </a:r>
          </a:p>
          <a:p>
            <a:pPr latinLnBrk="1"/>
            <a:r>
              <a:rPr lang="en-US" dirty="0"/>
              <a:t>Raised to life, our God is able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God is Able</a:t>
            </a:r>
          </a:p>
        </p:txBody>
      </p:sp>
    </p:spTree>
    <p:extLst>
      <p:ext uri="{BB962C8B-B14F-4D97-AF65-F5344CB8AC3E}">
        <p14:creationId xmlns:p14="http://schemas.microsoft.com/office/powerpoint/2010/main" val="4167798800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852160"/>
          </a:xfrm>
        </p:spPr>
        <p:txBody>
          <a:bodyPr anchor="ctr"/>
          <a:lstStyle/>
          <a:p>
            <a:pPr latinLnBrk="1"/>
            <a:r>
              <a:rPr lang="en-US" dirty="0"/>
              <a:t>In his name, we overcome</a:t>
            </a:r>
          </a:p>
          <a:p>
            <a:pPr latinLnBrk="1"/>
            <a:r>
              <a:rPr lang="en-US" dirty="0"/>
              <a:t>For the Lord, our God is able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God is Able</a:t>
            </a:r>
          </a:p>
        </p:txBody>
      </p:sp>
    </p:spTree>
    <p:extLst>
      <p:ext uri="{BB962C8B-B14F-4D97-AF65-F5344CB8AC3E}">
        <p14:creationId xmlns:p14="http://schemas.microsoft.com/office/powerpoint/2010/main" val="370539547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God is Able</a:t>
            </a:r>
          </a:p>
        </p:txBody>
      </p:sp>
    </p:spTree>
    <p:extLst>
      <p:ext uri="{BB962C8B-B14F-4D97-AF65-F5344CB8AC3E}">
        <p14:creationId xmlns:p14="http://schemas.microsoft.com/office/powerpoint/2010/main" val="3263822738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God is able</a:t>
            </a:r>
          </a:p>
          <a:p>
            <a:pPr latinLnBrk="1"/>
            <a:r>
              <a:rPr lang="en-US" dirty="0"/>
              <a:t>He will never fail</a:t>
            </a:r>
          </a:p>
          <a:p>
            <a:pPr latinLnBrk="1"/>
            <a:r>
              <a:rPr lang="en-US" dirty="0"/>
              <a:t>He is almighty God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God is Able</a:t>
            </a:r>
          </a:p>
        </p:txBody>
      </p:sp>
    </p:spTree>
    <p:extLst>
      <p:ext uri="{BB962C8B-B14F-4D97-AF65-F5344CB8AC3E}">
        <p14:creationId xmlns:p14="http://schemas.microsoft.com/office/powerpoint/2010/main" val="99937037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Greater than all we seek</a:t>
            </a:r>
          </a:p>
          <a:p>
            <a:pPr latinLnBrk="1"/>
            <a:r>
              <a:rPr lang="en-US" dirty="0"/>
              <a:t>Greater than all we ask</a:t>
            </a:r>
          </a:p>
          <a:p>
            <a:pPr latinLnBrk="1"/>
            <a:r>
              <a:rPr lang="en-US" dirty="0"/>
              <a:t>He has done great things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God is Able</a:t>
            </a:r>
          </a:p>
        </p:txBody>
      </p:sp>
    </p:spTree>
    <p:extLst>
      <p:ext uri="{BB962C8B-B14F-4D97-AF65-F5344CB8AC3E}">
        <p14:creationId xmlns:p14="http://schemas.microsoft.com/office/powerpoint/2010/main" val="339573557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Lifted up, He defeated the grave</a:t>
            </a:r>
          </a:p>
          <a:p>
            <a:pPr latinLnBrk="1"/>
            <a:r>
              <a:rPr lang="en-US" dirty="0"/>
              <a:t>Raised to life, our God is able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God is Able</a:t>
            </a:r>
          </a:p>
        </p:txBody>
      </p:sp>
    </p:spTree>
    <p:extLst>
      <p:ext uri="{BB962C8B-B14F-4D97-AF65-F5344CB8AC3E}">
        <p14:creationId xmlns:p14="http://schemas.microsoft.com/office/powerpoint/2010/main" val="35809637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852160"/>
          </a:xfrm>
        </p:spPr>
        <p:txBody>
          <a:bodyPr anchor="ctr"/>
          <a:lstStyle/>
          <a:p>
            <a:pPr latinLnBrk="1"/>
            <a:r>
              <a:rPr lang="en-US" dirty="0"/>
              <a:t>In his name, we overcome</a:t>
            </a:r>
          </a:p>
          <a:p>
            <a:pPr latinLnBrk="1"/>
            <a:r>
              <a:rPr lang="en-US" dirty="0"/>
              <a:t>For the Lord, our God is able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God is Able</a:t>
            </a:r>
          </a:p>
        </p:txBody>
      </p:sp>
    </p:spTree>
    <p:extLst>
      <p:ext uri="{BB962C8B-B14F-4D97-AF65-F5344CB8AC3E}">
        <p14:creationId xmlns:p14="http://schemas.microsoft.com/office/powerpoint/2010/main" val="416396465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God is Able</a:t>
            </a:r>
          </a:p>
        </p:txBody>
      </p:sp>
    </p:spTree>
    <p:extLst>
      <p:ext uri="{BB962C8B-B14F-4D97-AF65-F5344CB8AC3E}">
        <p14:creationId xmlns:p14="http://schemas.microsoft.com/office/powerpoint/2010/main" val="264828770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God is with us</a:t>
            </a:r>
          </a:p>
          <a:p>
            <a:pPr latinLnBrk="1"/>
            <a:r>
              <a:rPr lang="en-US" dirty="0"/>
              <a:t>God is on our side</a:t>
            </a:r>
          </a:p>
          <a:p>
            <a:pPr latinLnBrk="1"/>
            <a:r>
              <a:rPr lang="en-US" dirty="0"/>
              <a:t>He will make a way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God is Able</a:t>
            </a:r>
          </a:p>
        </p:txBody>
      </p:sp>
    </p:spTree>
    <p:extLst>
      <p:ext uri="{BB962C8B-B14F-4D97-AF65-F5344CB8AC3E}">
        <p14:creationId xmlns:p14="http://schemas.microsoft.com/office/powerpoint/2010/main" val="75406814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Far above all we know</a:t>
            </a:r>
          </a:p>
          <a:p>
            <a:pPr latinLnBrk="1"/>
            <a:r>
              <a:rPr lang="en-US" dirty="0"/>
              <a:t>Far above all we hope</a:t>
            </a:r>
          </a:p>
          <a:p>
            <a:pPr latinLnBrk="1"/>
            <a:r>
              <a:rPr lang="en-US" dirty="0"/>
              <a:t>He has done great things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God is Able</a:t>
            </a:r>
          </a:p>
        </p:txBody>
      </p:sp>
    </p:spTree>
    <p:extLst>
      <p:ext uri="{BB962C8B-B14F-4D97-AF65-F5344CB8AC3E}">
        <p14:creationId xmlns:p14="http://schemas.microsoft.com/office/powerpoint/2010/main" val="888151615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Lifted up, He defeated the grave</a:t>
            </a:r>
          </a:p>
          <a:p>
            <a:pPr latinLnBrk="1"/>
            <a:r>
              <a:rPr lang="en-US" dirty="0"/>
              <a:t>Raised to life, our God is able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God is Able</a:t>
            </a:r>
          </a:p>
        </p:txBody>
      </p:sp>
    </p:spTree>
    <p:extLst>
      <p:ext uri="{BB962C8B-B14F-4D97-AF65-F5344CB8AC3E}">
        <p14:creationId xmlns:p14="http://schemas.microsoft.com/office/powerpoint/2010/main" val="356847739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1249</TotalTime>
  <Words>226</Words>
  <Application>Microsoft Office PowerPoint</Application>
  <PresentationFormat>On-screen Show (4:3)</PresentationFormat>
  <Paragraphs>48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16</vt:i4>
      </vt:variant>
    </vt:vector>
  </HeadingPairs>
  <TitlesOfParts>
    <vt:vector size="38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147</cp:revision>
  <dcterms:created xsi:type="dcterms:W3CDTF">2011-12-04T14:58:54Z</dcterms:created>
  <dcterms:modified xsi:type="dcterms:W3CDTF">2023-06-30T04:34:43Z</dcterms:modified>
</cp:coreProperties>
</file>