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3"/>
  </p:notesMasterIdLst>
  <p:handoutMasterIdLst>
    <p:handoutMasterId r:id="rId34"/>
  </p:handoutMasterIdLst>
  <p:sldIdLst>
    <p:sldId id="256" r:id="rId18"/>
    <p:sldId id="257" r:id="rId19"/>
    <p:sldId id="258" r:id="rId20"/>
    <p:sldId id="259" r:id="rId21"/>
    <p:sldId id="261" r:id="rId22"/>
    <p:sldId id="262" r:id="rId23"/>
    <p:sldId id="264" r:id="rId24"/>
    <p:sldId id="265" r:id="rId25"/>
    <p:sldId id="267" r:id="rId26"/>
    <p:sldId id="268" r:id="rId27"/>
    <p:sldId id="270" r:id="rId28"/>
    <p:sldId id="271" r:id="rId29"/>
    <p:sldId id="273" r:id="rId30"/>
    <p:sldId id="274" r:id="rId31"/>
    <p:sldId id="27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lorious Ruins" id="{CB39DA2B-0F83-4E5A-A7B5-033CC296A24B}">
          <p14:sldIdLst>
            <p14:sldId id="256"/>
          </p14:sldIdLst>
        </p14:section>
        <p14:section name="Verse 1" id="{EFDDCE21-08C9-4759-9798-ECE3CCFD35EE}">
          <p14:sldIdLst>
            <p14:sldId id="257"/>
            <p14:sldId id="258"/>
          </p14:sldIdLst>
        </p14:section>
        <p14:section name="Pre-Chorus" id="{E1C1195A-05DF-4F1C-9A11-721BCF9B8CD2}">
          <p14:sldIdLst>
            <p14:sldId id="259"/>
            <p14:sldId id="261"/>
          </p14:sldIdLst>
        </p14:section>
        <p14:section name="Chorus" id="{3631D985-EA54-4AA0-8677-67524EE77C8E}">
          <p14:sldIdLst>
            <p14:sldId id="262"/>
            <p14:sldId id="264"/>
            <p14:sldId id="265"/>
          </p14:sldIdLst>
        </p14:section>
        <p14:section name="Verse 2" id="{8CD23182-76FD-4914-9A4F-D3E1CF211B8B}">
          <p14:sldIdLst>
            <p14:sldId id="267"/>
            <p14:sldId id="268"/>
          </p14:sldIdLst>
        </p14:section>
        <p14:section name="Pre-Chorus" id="{031AC476-5874-4FFB-9E9C-DDA2C793E232}">
          <p14:sldIdLst>
            <p14:sldId id="270"/>
            <p14:sldId id="271"/>
          </p14:sldIdLst>
        </p14:section>
        <p14:section name="Chorus" id="{816E5299-D598-4F05-B750-A800820CB746}">
          <p14:sldIdLst>
            <p14:sldId id="273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0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21" Type="http://schemas.openxmlformats.org/officeDocument/2006/relationships/slide" Target="slides/slide4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Glorious Ruins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my courage ends </a:t>
            </a:r>
          </a:p>
          <a:p>
            <a:pPr latinLnBrk="1"/>
            <a:r>
              <a:rPr lang="en-US" dirty="0"/>
              <a:t>Let my heart find strength </a:t>
            </a:r>
          </a:p>
          <a:p>
            <a:pPr latinLnBrk="1"/>
            <a:r>
              <a:rPr lang="en-US" dirty="0"/>
              <a:t>In your presence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Glorious Ruins</a:t>
            </a:r>
          </a:p>
        </p:txBody>
      </p:sp>
    </p:spTree>
    <p:extLst>
      <p:ext uri="{BB962C8B-B14F-4D97-AF65-F5344CB8AC3E}">
        <p14:creationId xmlns:p14="http://schemas.microsoft.com/office/powerpoint/2010/main" val="196673399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I'll walk through the fire </a:t>
            </a:r>
          </a:p>
          <a:p>
            <a:pPr latinLnBrk="1"/>
            <a:r>
              <a:rPr lang="en-US" dirty="0"/>
              <a:t>With my head lifted high </a:t>
            </a:r>
          </a:p>
          <a:p>
            <a:pPr latinLnBrk="1"/>
            <a:r>
              <a:rPr lang="en-US" dirty="0"/>
              <a:t>And my spirit revived in your story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Glorious Ruins</a:t>
            </a:r>
          </a:p>
        </p:txBody>
      </p:sp>
    </p:spTree>
    <p:extLst>
      <p:ext uri="{BB962C8B-B14F-4D97-AF65-F5344CB8AC3E}">
        <p14:creationId xmlns:p14="http://schemas.microsoft.com/office/powerpoint/2010/main" val="32899978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I'll look to the cross </a:t>
            </a:r>
          </a:p>
          <a:p>
            <a:pPr latinLnBrk="1"/>
            <a:r>
              <a:rPr lang="en-US" dirty="0"/>
              <a:t>As my failure is lost </a:t>
            </a:r>
          </a:p>
          <a:p>
            <a:pPr latinLnBrk="1"/>
            <a:r>
              <a:rPr lang="en-US" dirty="0"/>
              <a:t>In the light of your glorious grace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Glorious Ruins</a:t>
            </a:r>
          </a:p>
        </p:txBody>
      </p:sp>
    </p:spTree>
    <p:extLst>
      <p:ext uri="{BB962C8B-B14F-4D97-AF65-F5344CB8AC3E}">
        <p14:creationId xmlns:p14="http://schemas.microsoft.com/office/powerpoint/2010/main" val="88093673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Let the ruins come to life </a:t>
            </a:r>
          </a:p>
          <a:p>
            <a:pPr latinLnBrk="1"/>
            <a:r>
              <a:rPr lang="en-US" dirty="0"/>
              <a:t>In the beauty of your name </a:t>
            </a:r>
          </a:p>
          <a:p>
            <a:pPr latinLnBrk="1"/>
            <a:r>
              <a:rPr lang="en-US" dirty="0"/>
              <a:t>Rising up from the ashes </a:t>
            </a:r>
          </a:p>
          <a:p>
            <a:pPr latinLnBrk="1"/>
            <a:r>
              <a:rPr lang="en-US" dirty="0"/>
              <a:t>God forever you reign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Glorious Ruins</a:t>
            </a:r>
          </a:p>
        </p:txBody>
      </p:sp>
    </p:spTree>
    <p:extLst>
      <p:ext uri="{BB962C8B-B14F-4D97-AF65-F5344CB8AC3E}">
        <p14:creationId xmlns:p14="http://schemas.microsoft.com/office/powerpoint/2010/main" val="2850471307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my soul will find refuge </a:t>
            </a:r>
          </a:p>
          <a:p>
            <a:pPr latinLnBrk="1"/>
            <a:r>
              <a:rPr lang="en-US" dirty="0"/>
              <a:t>In the shadow of your wings </a:t>
            </a:r>
          </a:p>
          <a:p>
            <a:pPr latinLnBrk="1"/>
            <a:r>
              <a:rPr lang="en-US" dirty="0"/>
              <a:t>I will love you forever </a:t>
            </a:r>
          </a:p>
          <a:p>
            <a:pPr latinLnBrk="1"/>
            <a:r>
              <a:rPr lang="en-US" dirty="0"/>
              <a:t>And forever I'll sing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Glorious Ruins</a:t>
            </a:r>
          </a:p>
        </p:txBody>
      </p:sp>
    </p:spTree>
    <p:extLst>
      <p:ext uri="{BB962C8B-B14F-4D97-AF65-F5344CB8AC3E}">
        <p14:creationId xmlns:p14="http://schemas.microsoft.com/office/powerpoint/2010/main" val="398822489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Glorious Ruins</a:t>
            </a:r>
          </a:p>
        </p:txBody>
      </p:sp>
    </p:spTree>
    <p:extLst>
      <p:ext uri="{BB962C8B-B14F-4D97-AF65-F5344CB8AC3E}">
        <p14:creationId xmlns:p14="http://schemas.microsoft.com/office/powerpoint/2010/main" val="360898288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the mountains fall </a:t>
            </a:r>
          </a:p>
          <a:p>
            <a:pPr latinLnBrk="1"/>
            <a:r>
              <a:rPr lang="en-US" dirty="0"/>
              <a:t>And the tempest roars </a:t>
            </a:r>
          </a:p>
          <a:p>
            <a:pPr latinLnBrk="1"/>
            <a:r>
              <a:rPr lang="en-US" dirty="0"/>
              <a:t>You are with me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Glorious Ruins</a:t>
            </a:r>
          </a:p>
        </p:txBody>
      </p:sp>
    </p:spTree>
    <p:extLst>
      <p:ext uri="{BB962C8B-B14F-4D97-AF65-F5344CB8AC3E}">
        <p14:creationId xmlns:p14="http://schemas.microsoft.com/office/powerpoint/2010/main" val="153748687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creation falls </a:t>
            </a:r>
          </a:p>
          <a:p>
            <a:pPr latinLnBrk="1"/>
            <a:r>
              <a:rPr lang="en-US" dirty="0"/>
              <a:t>Still my soul will soar </a:t>
            </a:r>
          </a:p>
          <a:p>
            <a:pPr latinLnBrk="1"/>
            <a:r>
              <a:rPr lang="en-US" dirty="0"/>
              <a:t>On your mercy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Glorious Ruins</a:t>
            </a:r>
          </a:p>
        </p:txBody>
      </p:sp>
    </p:spTree>
    <p:extLst>
      <p:ext uri="{BB962C8B-B14F-4D97-AF65-F5344CB8AC3E}">
        <p14:creationId xmlns:p14="http://schemas.microsoft.com/office/powerpoint/2010/main" val="206468659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I'll walk through the fire </a:t>
            </a:r>
          </a:p>
          <a:p>
            <a:pPr latinLnBrk="1"/>
            <a:r>
              <a:rPr lang="en-US" dirty="0"/>
              <a:t>With my head lifted high </a:t>
            </a:r>
          </a:p>
          <a:p>
            <a:pPr latinLnBrk="1"/>
            <a:r>
              <a:rPr lang="en-US" dirty="0"/>
              <a:t>And my spirit revived in your story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Glorious Ruins</a:t>
            </a:r>
          </a:p>
        </p:txBody>
      </p:sp>
    </p:spTree>
    <p:extLst>
      <p:ext uri="{BB962C8B-B14F-4D97-AF65-F5344CB8AC3E}">
        <p14:creationId xmlns:p14="http://schemas.microsoft.com/office/powerpoint/2010/main" val="217248511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I'll look to the cross </a:t>
            </a:r>
          </a:p>
          <a:p>
            <a:pPr latinLnBrk="1"/>
            <a:r>
              <a:rPr lang="en-US" dirty="0"/>
              <a:t>As my failure is lost </a:t>
            </a:r>
          </a:p>
          <a:p>
            <a:pPr latinLnBrk="1"/>
            <a:r>
              <a:rPr lang="en-US" dirty="0"/>
              <a:t>In the light of your glorious grace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Glorious Ruins</a:t>
            </a:r>
          </a:p>
        </p:txBody>
      </p:sp>
    </p:spTree>
    <p:extLst>
      <p:ext uri="{BB962C8B-B14F-4D97-AF65-F5344CB8AC3E}">
        <p14:creationId xmlns:p14="http://schemas.microsoft.com/office/powerpoint/2010/main" val="51896916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Let the ruins come to life </a:t>
            </a:r>
          </a:p>
          <a:p>
            <a:pPr latinLnBrk="1"/>
            <a:r>
              <a:rPr lang="en-US" dirty="0"/>
              <a:t>In the beauty of your name </a:t>
            </a:r>
          </a:p>
          <a:p>
            <a:pPr latinLnBrk="1"/>
            <a:r>
              <a:rPr lang="en-US" dirty="0"/>
              <a:t>Rising up from the ashes </a:t>
            </a:r>
          </a:p>
          <a:p>
            <a:pPr latinLnBrk="1"/>
            <a:r>
              <a:rPr lang="en-US" dirty="0"/>
              <a:t>God forever you reign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Glorious Ruins</a:t>
            </a:r>
          </a:p>
        </p:txBody>
      </p:sp>
    </p:spTree>
    <p:extLst>
      <p:ext uri="{BB962C8B-B14F-4D97-AF65-F5344CB8AC3E}">
        <p14:creationId xmlns:p14="http://schemas.microsoft.com/office/powerpoint/2010/main" val="307816414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my soul will find refuge </a:t>
            </a:r>
          </a:p>
          <a:p>
            <a:pPr latinLnBrk="1"/>
            <a:r>
              <a:rPr lang="en-US" dirty="0"/>
              <a:t>In the shadow of your wings </a:t>
            </a:r>
          </a:p>
          <a:p>
            <a:pPr latinLnBrk="1"/>
            <a:r>
              <a:rPr lang="en-US" dirty="0"/>
              <a:t>I will love you forever </a:t>
            </a:r>
          </a:p>
          <a:p>
            <a:pPr latinLnBrk="1"/>
            <a:r>
              <a:rPr lang="en-US" dirty="0"/>
              <a:t>And forever I'll sing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Glorious Ruins</a:t>
            </a:r>
          </a:p>
        </p:txBody>
      </p:sp>
    </p:spTree>
    <p:extLst>
      <p:ext uri="{BB962C8B-B14F-4D97-AF65-F5344CB8AC3E}">
        <p14:creationId xmlns:p14="http://schemas.microsoft.com/office/powerpoint/2010/main" val="119647885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Glorious Ruins</a:t>
            </a:r>
          </a:p>
        </p:txBody>
      </p:sp>
    </p:spTree>
    <p:extLst>
      <p:ext uri="{BB962C8B-B14F-4D97-AF65-F5344CB8AC3E}">
        <p14:creationId xmlns:p14="http://schemas.microsoft.com/office/powerpoint/2010/main" val="60297387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When the world caves in </a:t>
            </a:r>
          </a:p>
          <a:p>
            <a:pPr latinLnBrk="1"/>
            <a:r>
              <a:rPr lang="en-US" dirty="0"/>
              <a:t>Still my hope will cling </a:t>
            </a:r>
          </a:p>
          <a:p>
            <a:pPr latinLnBrk="1"/>
            <a:r>
              <a:rPr lang="en-US" dirty="0"/>
              <a:t>To your promise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Glorious Ruins</a:t>
            </a:r>
          </a:p>
        </p:txBody>
      </p:sp>
    </p:spTree>
    <p:extLst>
      <p:ext uri="{BB962C8B-B14F-4D97-AF65-F5344CB8AC3E}">
        <p14:creationId xmlns:p14="http://schemas.microsoft.com/office/powerpoint/2010/main" val="88086714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1253</TotalTime>
  <Words>230</Words>
  <Application>Microsoft Office PowerPoint</Application>
  <PresentationFormat>On-screen Show (4:3)</PresentationFormat>
  <Paragraphs>55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15</vt:i4>
      </vt:variant>
    </vt:vector>
  </HeadingPairs>
  <TitlesOfParts>
    <vt:vector size="37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152</cp:revision>
  <dcterms:created xsi:type="dcterms:W3CDTF">2011-12-04T14:58:54Z</dcterms:created>
  <dcterms:modified xsi:type="dcterms:W3CDTF">2023-06-30T04:41:06Z</dcterms:modified>
</cp:coreProperties>
</file>