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5"/>
  </p:notesMasterIdLst>
  <p:handoutMasterIdLst>
    <p:handoutMasterId r:id="rId26"/>
  </p:handoutMasterIdLst>
  <p:sldIdLst>
    <p:sldId id="258" r:id="rId18"/>
    <p:sldId id="259" r:id="rId19"/>
    <p:sldId id="260" r:id="rId20"/>
    <p:sldId id="262" r:id="rId21"/>
    <p:sldId id="264" r:id="rId22"/>
    <p:sldId id="265" r:id="rId23"/>
    <p:sldId id="26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ive Thanks" id="{F9678145-8D96-43D0-BF2C-5F2309BF6AA4}">
          <p14:sldIdLst>
            <p14:sldId id="258"/>
          </p14:sldIdLst>
        </p14:section>
        <p14:section name="Verse" id="{CC64F31A-8D7B-48C6-8B24-56D8FADB2AD5}">
          <p14:sldIdLst>
            <p14:sldId id="259"/>
            <p14:sldId id="260"/>
          </p14:sldIdLst>
        </p14:section>
        <p14:section name="Chorus" id="{42B408D7-2D91-4D31-A3AE-59E12E322EB3}">
          <p14:sldIdLst>
            <p14:sldId id="262"/>
            <p14:sldId id="264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9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Give Thanks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Give thanks with a grateful heart</a:t>
            </a:r>
          </a:p>
          <a:p>
            <a:r>
              <a:rPr lang="en-US" dirty="0"/>
              <a:t>Give thanks to the Holy One</a:t>
            </a:r>
          </a:p>
          <a:p>
            <a:r>
              <a:rPr lang="en-US" dirty="0"/>
              <a:t>Give thanks because He's given Jesus Christ,</a:t>
            </a:r>
          </a:p>
          <a:p>
            <a:r>
              <a:rPr lang="en-US" dirty="0"/>
              <a:t>His Son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Give Thanks</a:t>
            </a:r>
          </a:p>
        </p:txBody>
      </p:sp>
    </p:spTree>
    <p:extLst>
      <p:ext uri="{BB962C8B-B14F-4D97-AF65-F5344CB8AC3E}">
        <p14:creationId xmlns:p14="http://schemas.microsoft.com/office/powerpoint/2010/main" val="240579528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Give thanks with a grateful heart</a:t>
            </a:r>
          </a:p>
          <a:p>
            <a:r>
              <a:rPr lang="en-US" dirty="0"/>
              <a:t>Give thanks to the Holy One</a:t>
            </a:r>
          </a:p>
          <a:p>
            <a:r>
              <a:rPr lang="en-US" dirty="0"/>
              <a:t>Give thanks because He's given Jesus Christ,</a:t>
            </a:r>
          </a:p>
          <a:p>
            <a:r>
              <a:rPr lang="en-US" dirty="0"/>
              <a:t>His Son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Give Thanks</a:t>
            </a:r>
          </a:p>
        </p:txBody>
      </p:sp>
    </p:spTree>
    <p:extLst>
      <p:ext uri="{BB962C8B-B14F-4D97-AF65-F5344CB8AC3E}">
        <p14:creationId xmlns:p14="http://schemas.microsoft.com/office/powerpoint/2010/main" val="368746806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now let the weak say, "I am strong"</a:t>
            </a:r>
          </a:p>
          <a:p>
            <a:r>
              <a:rPr lang="en-US" dirty="0"/>
              <a:t>Let the poor say, "I am rich"</a:t>
            </a:r>
          </a:p>
          <a:p>
            <a:r>
              <a:rPr lang="en-US" dirty="0"/>
              <a:t>Because of what the Lord has done for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Give Thanks</a:t>
            </a:r>
          </a:p>
        </p:txBody>
      </p:sp>
    </p:spTree>
    <p:extLst>
      <p:ext uri="{BB962C8B-B14F-4D97-AF65-F5344CB8AC3E}">
        <p14:creationId xmlns:p14="http://schemas.microsoft.com/office/powerpoint/2010/main" val="236283552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now let the weak say, "I am strong"</a:t>
            </a:r>
          </a:p>
          <a:p>
            <a:r>
              <a:rPr lang="en-US" dirty="0"/>
              <a:t>Let the poor say, "I am rich"</a:t>
            </a:r>
          </a:p>
          <a:p>
            <a:r>
              <a:rPr lang="en-US" dirty="0"/>
              <a:t>Because of what the Lord has done for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Give Thanks</a:t>
            </a:r>
          </a:p>
        </p:txBody>
      </p:sp>
    </p:spTree>
    <p:extLst>
      <p:ext uri="{BB962C8B-B14F-4D97-AF65-F5344CB8AC3E}">
        <p14:creationId xmlns:p14="http://schemas.microsoft.com/office/powerpoint/2010/main" val="22455981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Give thanks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Give Thanks</a:t>
            </a:r>
          </a:p>
        </p:txBody>
      </p:sp>
    </p:spTree>
    <p:extLst>
      <p:ext uri="{BB962C8B-B14F-4D97-AF65-F5344CB8AC3E}">
        <p14:creationId xmlns:p14="http://schemas.microsoft.com/office/powerpoint/2010/main" val="301398967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Give Thanks</a:t>
            </a:r>
          </a:p>
        </p:txBody>
      </p:sp>
    </p:spTree>
    <p:extLst>
      <p:ext uri="{BB962C8B-B14F-4D97-AF65-F5344CB8AC3E}">
        <p14:creationId xmlns:p14="http://schemas.microsoft.com/office/powerpoint/2010/main" val="72761123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1424</TotalTime>
  <Words>122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7</vt:i4>
      </vt:variant>
    </vt:vector>
  </HeadingPairs>
  <TitlesOfParts>
    <vt:vector size="29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206</cp:revision>
  <dcterms:created xsi:type="dcterms:W3CDTF">2011-12-04T14:58:54Z</dcterms:created>
  <dcterms:modified xsi:type="dcterms:W3CDTF">2023-06-30T04:42:10Z</dcterms:modified>
</cp:coreProperties>
</file>