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5"/>
  </p:notesMasterIdLst>
  <p:handoutMasterIdLst>
    <p:handoutMasterId r:id="rId26"/>
  </p:handoutMasterIdLst>
  <p:sldIdLst>
    <p:sldId id="258" r:id="rId18"/>
    <p:sldId id="259" r:id="rId19"/>
    <p:sldId id="260" r:id="rId20"/>
    <p:sldId id="262" r:id="rId21"/>
    <p:sldId id="263" r:id="rId22"/>
    <p:sldId id="264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 is Exalted" id="{660B75E9-74A0-453F-8111-E228AA5C60E1}">
          <p14:sldIdLst>
            <p14:sldId id="258"/>
          </p14:sldIdLst>
        </p14:section>
        <p14:section name="Verse" id="{1C19965B-DEB1-4B20-A949-6E4F822EBE07}">
          <p14:sldIdLst>
            <p14:sldId id="259"/>
            <p14:sldId id="260"/>
          </p14:sldIdLst>
        </p14:section>
        <p14:section name="Chorus" id="{195E0C20-A1F2-4F99-97F7-135185B5E7AA}">
          <p14:sldIdLst>
            <p14:sldId id="262"/>
            <p14:sldId id="263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is exalted</a:t>
            </a:r>
          </a:p>
          <a:p>
            <a:pPr latinLnBrk="1"/>
            <a:r>
              <a:rPr lang="en-US" dirty="0"/>
              <a:t>The King is exalted on high</a:t>
            </a:r>
          </a:p>
          <a:p>
            <a:pPr latinLnBrk="1"/>
            <a:r>
              <a:rPr lang="en-US" dirty="0"/>
              <a:t>I will praise him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14986686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is exalted forever exalted</a:t>
            </a:r>
          </a:p>
          <a:p>
            <a:pPr latinLnBrk="1"/>
            <a:r>
              <a:rPr lang="en-US" dirty="0"/>
              <a:t>And I will praise His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55403147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is the Lord</a:t>
            </a:r>
          </a:p>
          <a:p>
            <a:pPr latinLnBrk="1"/>
            <a:r>
              <a:rPr lang="en-US" dirty="0"/>
              <a:t>Forever His truth shall reign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148067799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Heaven and earth</a:t>
            </a:r>
          </a:p>
          <a:p>
            <a:r>
              <a:rPr lang="en-US" dirty="0"/>
              <a:t>rejoice in His Holy name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24853807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 is exalted</a:t>
            </a:r>
          </a:p>
          <a:p>
            <a:pPr latinLnBrk="1"/>
            <a:r>
              <a:rPr lang="en-US" dirty="0"/>
              <a:t>The King exalted on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134828835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 is Exalted</a:t>
            </a:r>
          </a:p>
        </p:txBody>
      </p:sp>
    </p:spTree>
    <p:extLst>
      <p:ext uri="{BB962C8B-B14F-4D97-AF65-F5344CB8AC3E}">
        <p14:creationId xmlns:p14="http://schemas.microsoft.com/office/powerpoint/2010/main" val="30343021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</TotalTime>
  <Words>70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7</vt:i4>
      </vt:variant>
    </vt:vector>
  </HeadingPairs>
  <TitlesOfParts>
    <vt:vector size="2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194</cp:revision>
  <dcterms:created xsi:type="dcterms:W3CDTF">2011-12-04T14:58:54Z</dcterms:created>
  <dcterms:modified xsi:type="dcterms:W3CDTF">2023-06-30T04:45:51Z</dcterms:modified>
</cp:coreProperties>
</file>