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42"/>
  </p:notesMasterIdLst>
  <p:handoutMasterIdLst>
    <p:handoutMasterId r:id="rId43"/>
  </p:handoutMasterIdLst>
  <p:sldIdLst>
    <p:sldId id="256" r:id="rId18"/>
    <p:sldId id="257" r:id="rId19"/>
    <p:sldId id="258" r:id="rId20"/>
    <p:sldId id="259" r:id="rId21"/>
    <p:sldId id="261" r:id="rId22"/>
    <p:sldId id="262" r:id="rId23"/>
    <p:sldId id="263" r:id="rId24"/>
    <p:sldId id="264" r:id="rId25"/>
    <p:sldId id="265" r:id="rId26"/>
    <p:sldId id="266" r:id="rId27"/>
    <p:sldId id="267" r:id="rId28"/>
    <p:sldId id="274" r:id="rId29"/>
    <p:sldId id="275" r:id="rId30"/>
    <p:sldId id="276" r:id="rId31"/>
    <p:sldId id="269" r:id="rId32"/>
    <p:sldId id="270" r:id="rId33"/>
    <p:sldId id="271" r:id="rId34"/>
    <p:sldId id="283" r:id="rId35"/>
    <p:sldId id="284" r:id="rId36"/>
    <p:sldId id="278" r:id="rId37"/>
    <p:sldId id="280" r:id="rId38"/>
    <p:sldId id="281" r:id="rId39"/>
    <p:sldId id="282" r:id="rId40"/>
    <p:sldId id="273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Holy is the Lord" id="{3F2D16D1-D454-4EBC-8C4B-D3EBB9B29B0C}">
          <p14:sldIdLst>
            <p14:sldId id="256"/>
          </p14:sldIdLst>
        </p14:section>
        <p14:section name="Verse" id="{FE048906-5543-4500-A465-15111A615E3A}">
          <p14:sldIdLst>
            <p14:sldId id="257"/>
            <p14:sldId id="258"/>
          </p14:sldIdLst>
        </p14:section>
        <p14:section name="Pre-Chorus 1" id="{A6242FB6-D571-4CAB-8096-0647B3076EEA}">
          <p14:sldIdLst>
            <p14:sldId id="259"/>
          </p14:sldIdLst>
        </p14:section>
        <p14:section name="Chorus" id="{0AF96029-D29A-4018-BC9F-EEC63420E34B}">
          <p14:sldIdLst>
            <p14:sldId id="261"/>
            <p14:sldId id="262"/>
            <p14:sldId id="263"/>
            <p14:sldId id="264"/>
          </p14:sldIdLst>
        </p14:section>
        <p14:section name="Verse" id="{F0188814-A2CF-4048-9E2C-0F1DC157815A}">
          <p14:sldIdLst>
            <p14:sldId id="265"/>
            <p14:sldId id="266"/>
          </p14:sldIdLst>
        </p14:section>
        <p14:section name="Pre-Chorus 2" id="{BFC30623-D636-41BD-9902-7F1CA6A618ED}">
          <p14:sldIdLst>
            <p14:sldId id="267"/>
          </p14:sldIdLst>
        </p14:section>
        <p14:section name="Chorus" id="{3009E79D-A2AE-4303-A22B-00A90D0E88B6}">
          <p14:sldIdLst>
            <p14:sldId id="274"/>
            <p14:sldId id="275"/>
            <p14:sldId id="276"/>
            <p14:sldId id="269"/>
          </p14:sldIdLst>
        </p14:section>
        <p14:section name="Bridge" id="{ED621D0B-E488-4C81-91B2-78CAEF4D2D8B}">
          <p14:sldIdLst>
            <p14:sldId id="270"/>
            <p14:sldId id="271"/>
            <p14:sldId id="283"/>
            <p14:sldId id="284"/>
          </p14:sldIdLst>
        </p14:section>
        <p14:section name="Pre-Chorus 2" id="{4C4E7EEA-C837-420D-B427-C9C13C1F1CEE}">
          <p14:sldIdLst>
            <p14:sldId id="278"/>
          </p14:sldIdLst>
        </p14:section>
        <p14:section name="Chorus" id="{F63E8352-F6A5-472E-A6BA-083634842BE2}">
          <p14:sldIdLst>
            <p14:sldId id="280"/>
            <p14:sldId id="281"/>
            <p14:sldId id="282"/>
            <p14:sldId id="27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1136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slide" Target="slides/slide22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slide" Target="slides/slide20.xml"/><Relationship Id="rId40" Type="http://schemas.openxmlformats.org/officeDocument/2006/relationships/slide" Target="slides/slide23.xml"/><Relationship Id="rId45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slide" Target="slides/slide19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43" Type="http://schemas.openxmlformats.org/officeDocument/2006/relationships/handoutMaster" Target="handoutMasters/handoutMaster1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slide" Target="slides/slide21.xml"/><Relationship Id="rId46" Type="http://schemas.openxmlformats.org/officeDocument/2006/relationships/theme" Target="theme/theme1.xml"/><Relationship Id="rId20" Type="http://schemas.openxmlformats.org/officeDocument/2006/relationships/slide" Target="slides/slide3.xml"/><Relationship Id="rId41" Type="http://schemas.openxmlformats.org/officeDocument/2006/relationships/slide" Target="slides/slide2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Holy is the Lord</a:t>
            </a:r>
          </a:p>
        </p:txBody>
      </p:sp>
    </p:spTree>
    <p:extLst>
      <p:ext uri="{BB962C8B-B14F-4D97-AF65-F5344CB8AC3E}">
        <p14:creationId xmlns:p14="http://schemas.microsoft.com/office/powerpoint/2010/main" val="1259059778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We bow down and worship Him now</a:t>
            </a:r>
          </a:p>
          <a:p>
            <a:pPr latinLnBrk="1"/>
            <a:r>
              <a:rPr lang="en-US" dirty="0"/>
              <a:t>How great, how awesome is He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Holy is the Lord</a:t>
            </a:r>
          </a:p>
        </p:txBody>
      </p:sp>
    </p:spTree>
    <p:extLst>
      <p:ext uri="{BB962C8B-B14F-4D97-AF65-F5344CB8AC3E}">
        <p14:creationId xmlns:p14="http://schemas.microsoft.com/office/powerpoint/2010/main" val="3596899443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And together we sing</a:t>
            </a:r>
          </a:p>
          <a:p>
            <a:pPr latinLnBrk="1"/>
            <a:r>
              <a:rPr lang="en-US" dirty="0"/>
              <a:t>Everyone sing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Holy is the Lord</a:t>
            </a:r>
          </a:p>
        </p:txBody>
      </p:sp>
    </p:spTree>
    <p:extLst>
      <p:ext uri="{BB962C8B-B14F-4D97-AF65-F5344CB8AC3E}">
        <p14:creationId xmlns:p14="http://schemas.microsoft.com/office/powerpoint/2010/main" val="1321840112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Holy is the Lord God Almighty</a:t>
            </a:r>
          </a:p>
          <a:p>
            <a:pPr latinLnBrk="1"/>
            <a:r>
              <a:rPr lang="en-US" dirty="0"/>
              <a:t>The earth is filled with His glory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Holy is the Lord</a:t>
            </a:r>
          </a:p>
        </p:txBody>
      </p:sp>
    </p:spTree>
    <p:extLst>
      <p:ext uri="{BB962C8B-B14F-4D97-AF65-F5344CB8AC3E}">
        <p14:creationId xmlns:p14="http://schemas.microsoft.com/office/powerpoint/2010/main" val="1088010846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Holy is the Lord God Almighty</a:t>
            </a:r>
          </a:p>
          <a:p>
            <a:pPr latinLnBrk="1"/>
            <a:r>
              <a:rPr lang="en-US" dirty="0"/>
              <a:t>The earth is filled with His glory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Holy is the Lord</a:t>
            </a:r>
          </a:p>
        </p:txBody>
      </p:sp>
    </p:spTree>
    <p:extLst>
      <p:ext uri="{BB962C8B-B14F-4D97-AF65-F5344CB8AC3E}">
        <p14:creationId xmlns:p14="http://schemas.microsoft.com/office/powerpoint/2010/main" val="2922095895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 earth is filled with His glory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Holy is the Lord</a:t>
            </a:r>
          </a:p>
        </p:txBody>
      </p:sp>
    </p:spTree>
    <p:extLst>
      <p:ext uri="{BB962C8B-B14F-4D97-AF65-F5344CB8AC3E}">
        <p14:creationId xmlns:p14="http://schemas.microsoft.com/office/powerpoint/2010/main" val="2414777799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Holy is the Lord</a:t>
            </a:r>
          </a:p>
        </p:txBody>
      </p:sp>
    </p:spTree>
    <p:extLst>
      <p:ext uri="{BB962C8B-B14F-4D97-AF65-F5344CB8AC3E}">
        <p14:creationId xmlns:p14="http://schemas.microsoft.com/office/powerpoint/2010/main" val="2858501221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It's rising up all around</a:t>
            </a:r>
          </a:p>
          <a:p>
            <a:pPr latinLnBrk="1"/>
            <a:r>
              <a:rPr lang="en-US" dirty="0"/>
              <a:t>It's the anthem of the Lord's renown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Holy is the Lord</a:t>
            </a:r>
          </a:p>
        </p:txBody>
      </p:sp>
    </p:spTree>
    <p:extLst>
      <p:ext uri="{BB962C8B-B14F-4D97-AF65-F5344CB8AC3E}">
        <p14:creationId xmlns:p14="http://schemas.microsoft.com/office/powerpoint/2010/main" val="1296632329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It's rising up all around</a:t>
            </a:r>
          </a:p>
          <a:p>
            <a:pPr latinLnBrk="1"/>
            <a:r>
              <a:rPr lang="en-US" dirty="0"/>
              <a:t>It's the anthem of the Lord's renown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Holy is the Lord</a:t>
            </a:r>
          </a:p>
        </p:txBody>
      </p:sp>
    </p:spTree>
    <p:extLst>
      <p:ext uri="{BB962C8B-B14F-4D97-AF65-F5344CB8AC3E}">
        <p14:creationId xmlns:p14="http://schemas.microsoft.com/office/powerpoint/2010/main" val="366658340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It's rising up all around</a:t>
            </a:r>
          </a:p>
          <a:p>
            <a:pPr latinLnBrk="1"/>
            <a:r>
              <a:rPr lang="en-US" dirty="0"/>
              <a:t>It's the anthem of the Lord's renown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Holy is the Lord</a:t>
            </a:r>
          </a:p>
        </p:txBody>
      </p:sp>
    </p:spTree>
    <p:extLst>
      <p:ext uri="{BB962C8B-B14F-4D97-AF65-F5344CB8AC3E}">
        <p14:creationId xmlns:p14="http://schemas.microsoft.com/office/powerpoint/2010/main" val="1954236989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It's rising up all around</a:t>
            </a:r>
          </a:p>
          <a:p>
            <a:pPr latinLnBrk="1"/>
            <a:r>
              <a:rPr lang="en-US" dirty="0"/>
              <a:t>It's the anthem of the Lord's renown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Holy is the Lord</a:t>
            </a:r>
          </a:p>
        </p:txBody>
      </p:sp>
    </p:spTree>
    <p:extLst>
      <p:ext uri="{BB962C8B-B14F-4D97-AF65-F5344CB8AC3E}">
        <p14:creationId xmlns:p14="http://schemas.microsoft.com/office/powerpoint/2010/main" val="1638039100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We stand and lift up our hands</a:t>
            </a:r>
          </a:p>
          <a:p>
            <a:pPr latinLnBrk="1"/>
            <a:r>
              <a:rPr lang="en-US" dirty="0"/>
              <a:t>For the joy of the Lord is our strength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Holy is the Lord</a:t>
            </a:r>
          </a:p>
        </p:txBody>
      </p:sp>
    </p:spTree>
    <p:extLst>
      <p:ext uri="{BB962C8B-B14F-4D97-AF65-F5344CB8AC3E}">
        <p14:creationId xmlns:p14="http://schemas.microsoft.com/office/powerpoint/2010/main" val="2679003639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And together we sing</a:t>
            </a:r>
          </a:p>
          <a:p>
            <a:pPr latinLnBrk="1"/>
            <a:r>
              <a:rPr lang="en-US" dirty="0"/>
              <a:t>Everyone sing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Holy is the Lord</a:t>
            </a:r>
          </a:p>
        </p:txBody>
      </p:sp>
    </p:spTree>
    <p:extLst>
      <p:ext uri="{BB962C8B-B14F-4D97-AF65-F5344CB8AC3E}">
        <p14:creationId xmlns:p14="http://schemas.microsoft.com/office/powerpoint/2010/main" val="2335760468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Holy is the Lord God Almighty</a:t>
            </a:r>
          </a:p>
          <a:p>
            <a:pPr latinLnBrk="1"/>
            <a:r>
              <a:rPr lang="en-US" dirty="0"/>
              <a:t>The earth is filled with His glory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Holy is the Lord</a:t>
            </a:r>
          </a:p>
        </p:txBody>
      </p:sp>
    </p:spTree>
    <p:extLst>
      <p:ext uri="{BB962C8B-B14F-4D97-AF65-F5344CB8AC3E}">
        <p14:creationId xmlns:p14="http://schemas.microsoft.com/office/powerpoint/2010/main" val="362943921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Holy is the Lord God Almighty</a:t>
            </a:r>
          </a:p>
          <a:p>
            <a:pPr latinLnBrk="1"/>
            <a:r>
              <a:rPr lang="en-US" dirty="0"/>
              <a:t>The earth is filled with His glory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Holy is the Lord</a:t>
            </a:r>
          </a:p>
        </p:txBody>
      </p:sp>
    </p:spTree>
    <p:extLst>
      <p:ext uri="{BB962C8B-B14F-4D97-AF65-F5344CB8AC3E}">
        <p14:creationId xmlns:p14="http://schemas.microsoft.com/office/powerpoint/2010/main" val="1407260186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 earth is filled with His glory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Holy is the Lord</a:t>
            </a:r>
          </a:p>
        </p:txBody>
      </p:sp>
    </p:spTree>
    <p:extLst>
      <p:ext uri="{BB962C8B-B14F-4D97-AF65-F5344CB8AC3E}">
        <p14:creationId xmlns:p14="http://schemas.microsoft.com/office/powerpoint/2010/main" val="107309386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Holy is the Lord</a:t>
            </a:r>
          </a:p>
        </p:txBody>
      </p:sp>
    </p:spTree>
    <p:extLst>
      <p:ext uri="{BB962C8B-B14F-4D97-AF65-F5344CB8AC3E}">
        <p14:creationId xmlns:p14="http://schemas.microsoft.com/office/powerpoint/2010/main" val="32880563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We bow down and worship Him now</a:t>
            </a:r>
          </a:p>
          <a:p>
            <a:pPr latinLnBrk="1"/>
            <a:r>
              <a:rPr lang="en-US" dirty="0"/>
              <a:t>How great, how awesome is He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Holy is the Lord</a:t>
            </a:r>
          </a:p>
        </p:txBody>
      </p:sp>
    </p:spTree>
    <p:extLst>
      <p:ext uri="{BB962C8B-B14F-4D97-AF65-F5344CB8AC3E}">
        <p14:creationId xmlns:p14="http://schemas.microsoft.com/office/powerpoint/2010/main" val="3280742598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And together we sing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Holy is the Lord</a:t>
            </a:r>
          </a:p>
        </p:txBody>
      </p:sp>
    </p:spTree>
    <p:extLst>
      <p:ext uri="{BB962C8B-B14F-4D97-AF65-F5344CB8AC3E}">
        <p14:creationId xmlns:p14="http://schemas.microsoft.com/office/powerpoint/2010/main" val="658519574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Holy is the Lord God Almighty</a:t>
            </a:r>
          </a:p>
          <a:p>
            <a:pPr latinLnBrk="1"/>
            <a:r>
              <a:rPr lang="en-US" dirty="0"/>
              <a:t>The earth is filled with His glory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Holy is the Lord</a:t>
            </a:r>
          </a:p>
        </p:txBody>
      </p:sp>
    </p:spTree>
    <p:extLst>
      <p:ext uri="{BB962C8B-B14F-4D97-AF65-F5344CB8AC3E}">
        <p14:creationId xmlns:p14="http://schemas.microsoft.com/office/powerpoint/2010/main" val="61715945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Holy is the Lord God Almighty</a:t>
            </a:r>
          </a:p>
          <a:p>
            <a:pPr latinLnBrk="1"/>
            <a:r>
              <a:rPr lang="en-US" dirty="0"/>
              <a:t>The earth is filled with His glory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Holy is the Lord</a:t>
            </a:r>
          </a:p>
        </p:txBody>
      </p:sp>
    </p:spTree>
    <p:extLst>
      <p:ext uri="{BB962C8B-B14F-4D97-AF65-F5344CB8AC3E}">
        <p14:creationId xmlns:p14="http://schemas.microsoft.com/office/powerpoint/2010/main" val="2554972279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 earth is filled with His glory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Holy is the Lord</a:t>
            </a:r>
          </a:p>
        </p:txBody>
      </p:sp>
    </p:spTree>
    <p:extLst>
      <p:ext uri="{BB962C8B-B14F-4D97-AF65-F5344CB8AC3E}">
        <p14:creationId xmlns:p14="http://schemas.microsoft.com/office/powerpoint/2010/main" val="3996765627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Holy is the Lord</a:t>
            </a:r>
          </a:p>
        </p:txBody>
      </p:sp>
    </p:spTree>
    <p:extLst>
      <p:ext uri="{BB962C8B-B14F-4D97-AF65-F5344CB8AC3E}">
        <p14:creationId xmlns:p14="http://schemas.microsoft.com/office/powerpoint/2010/main" val="3178566209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We stand and lift up our hands</a:t>
            </a:r>
          </a:p>
          <a:p>
            <a:pPr latinLnBrk="1"/>
            <a:r>
              <a:rPr lang="en-US" dirty="0"/>
              <a:t>For the joy of the Lord is our strength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Holy is the Lord</a:t>
            </a:r>
          </a:p>
        </p:txBody>
      </p:sp>
    </p:spTree>
    <p:extLst>
      <p:ext uri="{BB962C8B-B14F-4D97-AF65-F5344CB8AC3E}">
        <p14:creationId xmlns:p14="http://schemas.microsoft.com/office/powerpoint/2010/main" val="93222988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1248</TotalTime>
  <Words>319</Words>
  <Application>Microsoft Office PowerPoint</Application>
  <PresentationFormat>On-screen Show (4:3)</PresentationFormat>
  <Paragraphs>60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24</vt:i4>
      </vt:variant>
    </vt:vector>
  </HeadingPairs>
  <TitlesOfParts>
    <vt:vector size="46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176</cp:revision>
  <dcterms:created xsi:type="dcterms:W3CDTF">2011-12-04T14:58:54Z</dcterms:created>
  <dcterms:modified xsi:type="dcterms:W3CDTF">2023-06-30T04:52:01Z</dcterms:modified>
</cp:coreProperties>
</file>