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3"/>
  </p:notesMasterIdLst>
  <p:handoutMasterIdLst>
    <p:handoutMasterId r:id="rId44"/>
  </p:handoutMasterIdLst>
  <p:sldIdLst>
    <p:sldId id="256" r:id="rId18"/>
    <p:sldId id="270" r:id="rId19"/>
    <p:sldId id="257" r:id="rId20"/>
    <p:sldId id="258" r:id="rId21"/>
    <p:sldId id="271" r:id="rId22"/>
    <p:sldId id="260" r:id="rId23"/>
    <p:sldId id="261" r:id="rId24"/>
    <p:sldId id="263" r:id="rId25"/>
    <p:sldId id="264" r:id="rId26"/>
    <p:sldId id="267" r:id="rId27"/>
    <p:sldId id="265" r:id="rId28"/>
    <p:sldId id="266" r:id="rId29"/>
    <p:sldId id="268" r:id="rId30"/>
    <p:sldId id="269" r:id="rId31"/>
    <p:sldId id="272" r:id="rId32"/>
    <p:sldId id="273" r:id="rId33"/>
    <p:sldId id="275" r:id="rId34"/>
    <p:sldId id="276" r:id="rId35"/>
    <p:sldId id="283" r:id="rId36"/>
    <p:sldId id="284" r:id="rId37"/>
    <p:sldId id="278" r:id="rId38"/>
    <p:sldId id="279" r:id="rId39"/>
    <p:sldId id="280" r:id="rId40"/>
    <p:sldId id="281" r:id="rId41"/>
    <p:sldId id="282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osanna - Praise is Rising" id="{D5D5A5B2-0727-4FEA-81A7-AE941523D730}">
          <p14:sldIdLst>
            <p14:sldId id="256"/>
          </p14:sldIdLst>
        </p14:section>
        <p14:section name="Verse 1" id="{A37F1CAF-238D-4133-99CD-14CF01C34A5D}">
          <p14:sldIdLst>
            <p14:sldId id="270"/>
            <p14:sldId id="257"/>
            <p14:sldId id="258"/>
            <p14:sldId id="271"/>
          </p14:sldIdLst>
        </p14:section>
        <p14:section name="Pre-Chorus" id="{CC823CD2-D1CC-4878-B2DC-16C71CDF8F22}">
          <p14:sldIdLst>
            <p14:sldId id="260"/>
            <p14:sldId id="261"/>
          </p14:sldIdLst>
        </p14:section>
        <p14:section name="Chorus" id="{886C8AB3-758C-4303-B7BA-112FD6B6C9C6}">
          <p14:sldIdLst>
            <p14:sldId id="263"/>
            <p14:sldId id="264"/>
            <p14:sldId id="267"/>
            <p14:sldId id="265"/>
            <p14:sldId id="266"/>
          </p14:sldIdLst>
        </p14:section>
        <p14:section name="Verse 2" id="{5298F54E-6A07-4F3C-AEE7-CE327B3B2231}">
          <p14:sldIdLst>
            <p14:sldId id="268"/>
            <p14:sldId id="269"/>
            <p14:sldId id="272"/>
            <p14:sldId id="273"/>
          </p14:sldIdLst>
        </p14:section>
        <p14:section name="Pre-Chorus" id="{EEAAE4F9-F4B2-4CBC-9264-9EA8592FD2EB}">
          <p14:sldIdLst>
            <p14:sldId id="275"/>
            <p14:sldId id="276"/>
            <p14:sldId id="283"/>
            <p14:sldId id="284"/>
          </p14:sldIdLst>
        </p14:section>
        <p14:section name="Chorus" id="{A036A5FC-1E8F-4717-930B-07297677CDF1}">
          <p14:sldIdLst>
            <p14:sldId id="278"/>
            <p14:sldId id="279"/>
            <p14:sldId id="280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402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slide" Target="slides/slide25.xml"/><Relationship Id="rId47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viewProps" Target="viewProps.xml"/><Relationship Id="rId20" Type="http://schemas.openxmlformats.org/officeDocument/2006/relationships/slide" Target="slides/slide3.xml"/><Relationship Id="rId41" Type="http://schemas.openxmlformats.org/officeDocument/2006/relationships/slide" Target="slides/slide2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 – Praise is Rising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Hosanna,</a:t>
            </a:r>
          </a:p>
          <a:p>
            <a:r>
              <a:rPr lang="en-US" dirty="0"/>
              <a:t>hosanna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 – Praise is Rising</a:t>
            </a:r>
          </a:p>
        </p:txBody>
      </p:sp>
    </p:spTree>
    <p:extLst>
      <p:ext uri="{BB962C8B-B14F-4D97-AF65-F5344CB8AC3E}">
        <p14:creationId xmlns:p14="http://schemas.microsoft.com/office/powerpoint/2010/main" val="390059847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Come have your way among us</a:t>
            </a:r>
          </a:p>
          <a:p>
            <a:pPr latinLnBrk="1"/>
            <a:r>
              <a:rPr lang="en-US" dirty="0"/>
              <a:t>We welcome you here Lord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 – Praise is Rising</a:t>
            </a:r>
          </a:p>
        </p:txBody>
      </p:sp>
    </p:spTree>
    <p:extLst>
      <p:ext uri="{BB962C8B-B14F-4D97-AF65-F5344CB8AC3E}">
        <p14:creationId xmlns:p14="http://schemas.microsoft.com/office/powerpoint/2010/main" val="376783962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 – Praise is Rising</a:t>
            </a:r>
          </a:p>
        </p:txBody>
      </p:sp>
    </p:spTree>
    <p:extLst>
      <p:ext uri="{BB962C8B-B14F-4D97-AF65-F5344CB8AC3E}">
        <p14:creationId xmlns:p14="http://schemas.microsoft.com/office/powerpoint/2010/main" val="483518740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Hear the sound of</a:t>
            </a:r>
          </a:p>
          <a:p>
            <a:pPr latinLnBrk="1"/>
            <a:r>
              <a:rPr lang="en-US" dirty="0"/>
              <a:t>hearts returning to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 – Praise is Rising</a:t>
            </a:r>
          </a:p>
        </p:txBody>
      </p:sp>
    </p:spTree>
    <p:extLst>
      <p:ext uri="{BB962C8B-B14F-4D97-AF65-F5344CB8AC3E}">
        <p14:creationId xmlns:p14="http://schemas.microsoft.com/office/powerpoint/2010/main" val="51151511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we turn to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 – Praise is Rising</a:t>
            </a:r>
          </a:p>
        </p:txBody>
      </p:sp>
    </p:spTree>
    <p:extLst>
      <p:ext uri="{BB962C8B-B14F-4D97-AF65-F5344CB8AC3E}">
        <p14:creationId xmlns:p14="http://schemas.microsoft.com/office/powerpoint/2010/main" val="2223107504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In your kingdom</a:t>
            </a:r>
          </a:p>
          <a:p>
            <a:r>
              <a:rPr lang="en-US" dirty="0"/>
              <a:t>broken lives are made new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 – Praise is Rising</a:t>
            </a:r>
          </a:p>
        </p:txBody>
      </p:sp>
    </p:spTree>
    <p:extLst>
      <p:ext uri="{BB962C8B-B14F-4D97-AF65-F5344CB8AC3E}">
        <p14:creationId xmlns:p14="http://schemas.microsoft.com/office/powerpoint/2010/main" val="899803512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make all things new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 – Praise is Rising</a:t>
            </a:r>
          </a:p>
        </p:txBody>
      </p:sp>
    </p:spTree>
    <p:extLst>
      <p:ext uri="{BB962C8B-B14F-4D97-AF65-F5344CB8AC3E}">
        <p14:creationId xmlns:p14="http://schemas.microsoft.com/office/powerpoint/2010/main" val="785163824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When we see you we find strength</a:t>
            </a:r>
          </a:p>
          <a:p>
            <a:pPr latinLnBrk="1"/>
            <a:r>
              <a:rPr lang="en-US" dirty="0"/>
              <a:t>to face the day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 – Praise is Rising</a:t>
            </a:r>
          </a:p>
        </p:txBody>
      </p:sp>
    </p:spTree>
    <p:extLst>
      <p:ext uri="{BB962C8B-B14F-4D97-AF65-F5344CB8AC3E}">
        <p14:creationId xmlns:p14="http://schemas.microsoft.com/office/powerpoint/2010/main" val="2523960121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In your presence all our fears</a:t>
            </a:r>
          </a:p>
          <a:p>
            <a:pPr latinLnBrk="1"/>
            <a:r>
              <a:rPr lang="en-US" dirty="0"/>
              <a:t>are washed away, washed away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 – Praise is Rising</a:t>
            </a:r>
          </a:p>
        </p:txBody>
      </p:sp>
    </p:spTree>
    <p:extLst>
      <p:ext uri="{BB962C8B-B14F-4D97-AF65-F5344CB8AC3E}">
        <p14:creationId xmlns:p14="http://schemas.microsoft.com/office/powerpoint/2010/main" val="1716285139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When we see you we find strength</a:t>
            </a:r>
          </a:p>
          <a:p>
            <a:pPr latinLnBrk="1"/>
            <a:r>
              <a:rPr lang="en-US" dirty="0"/>
              <a:t>to face the day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 – Praise is Rising</a:t>
            </a:r>
          </a:p>
        </p:txBody>
      </p:sp>
    </p:spTree>
    <p:extLst>
      <p:ext uri="{BB962C8B-B14F-4D97-AF65-F5344CB8AC3E}">
        <p14:creationId xmlns:p14="http://schemas.microsoft.com/office/powerpoint/2010/main" val="337294680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Praise is rising,</a:t>
            </a:r>
          </a:p>
          <a:p>
            <a:pPr latinLnBrk="1"/>
            <a:r>
              <a:rPr lang="en-US" dirty="0"/>
              <a:t>eyes are turning to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 – Praise is Rising</a:t>
            </a:r>
          </a:p>
        </p:txBody>
      </p:sp>
    </p:spTree>
    <p:extLst>
      <p:ext uri="{BB962C8B-B14F-4D97-AF65-F5344CB8AC3E}">
        <p14:creationId xmlns:p14="http://schemas.microsoft.com/office/powerpoint/2010/main" val="2978952279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In your presence all our fears</a:t>
            </a:r>
          </a:p>
          <a:p>
            <a:pPr latinLnBrk="1"/>
            <a:r>
              <a:rPr lang="en-US" dirty="0"/>
              <a:t>are washed away, washed away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 – Praise is Rising</a:t>
            </a:r>
          </a:p>
        </p:txBody>
      </p:sp>
    </p:spTree>
    <p:extLst>
      <p:ext uri="{BB962C8B-B14F-4D97-AF65-F5344CB8AC3E}">
        <p14:creationId xmlns:p14="http://schemas.microsoft.com/office/powerpoint/2010/main" val="2213125360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Hosanna,</a:t>
            </a:r>
          </a:p>
          <a:p>
            <a:r>
              <a:rPr lang="en-US" dirty="0"/>
              <a:t>hosanna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 – Praise is Rising</a:t>
            </a:r>
          </a:p>
        </p:txBody>
      </p:sp>
    </p:spTree>
    <p:extLst>
      <p:ext uri="{BB962C8B-B14F-4D97-AF65-F5344CB8AC3E}">
        <p14:creationId xmlns:p14="http://schemas.microsoft.com/office/powerpoint/2010/main" val="3052544562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are the God who saves us,</a:t>
            </a:r>
          </a:p>
          <a:p>
            <a:pPr latinLnBrk="1"/>
            <a:r>
              <a:rPr lang="en-US" dirty="0"/>
              <a:t>worthy of all our praises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 – Praise is Rising</a:t>
            </a:r>
          </a:p>
        </p:txBody>
      </p:sp>
    </p:spTree>
    <p:extLst>
      <p:ext uri="{BB962C8B-B14F-4D97-AF65-F5344CB8AC3E}">
        <p14:creationId xmlns:p14="http://schemas.microsoft.com/office/powerpoint/2010/main" val="3561349403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Hosanna,</a:t>
            </a:r>
          </a:p>
          <a:p>
            <a:r>
              <a:rPr lang="en-US" dirty="0"/>
              <a:t>hosanna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 – Praise is Rising</a:t>
            </a:r>
          </a:p>
        </p:txBody>
      </p:sp>
    </p:spTree>
    <p:extLst>
      <p:ext uri="{BB962C8B-B14F-4D97-AF65-F5344CB8AC3E}">
        <p14:creationId xmlns:p14="http://schemas.microsoft.com/office/powerpoint/2010/main" val="264106097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Come have your way among us</a:t>
            </a:r>
          </a:p>
          <a:p>
            <a:pPr latinLnBrk="1"/>
            <a:r>
              <a:rPr lang="en-US" dirty="0"/>
              <a:t>We welcome you here Lord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 – Praise is Rising</a:t>
            </a:r>
          </a:p>
        </p:txBody>
      </p:sp>
    </p:spTree>
    <p:extLst>
      <p:ext uri="{BB962C8B-B14F-4D97-AF65-F5344CB8AC3E}">
        <p14:creationId xmlns:p14="http://schemas.microsoft.com/office/powerpoint/2010/main" val="940685024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 – Praise is Rising</a:t>
            </a:r>
          </a:p>
        </p:txBody>
      </p:sp>
    </p:spTree>
    <p:extLst>
      <p:ext uri="{BB962C8B-B14F-4D97-AF65-F5344CB8AC3E}">
        <p14:creationId xmlns:p14="http://schemas.microsoft.com/office/powerpoint/2010/main" val="25253222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we turn to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 – Praise is Rising</a:t>
            </a:r>
          </a:p>
        </p:txBody>
      </p:sp>
    </p:spTree>
    <p:extLst>
      <p:ext uri="{BB962C8B-B14F-4D97-AF65-F5344CB8AC3E}">
        <p14:creationId xmlns:p14="http://schemas.microsoft.com/office/powerpoint/2010/main" val="75867504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Hope is stirring,</a:t>
            </a:r>
          </a:p>
          <a:p>
            <a:pPr latinLnBrk="1"/>
            <a:r>
              <a:rPr lang="en-US" dirty="0"/>
              <a:t>hearts are yearning for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 – Praise is Rising</a:t>
            </a:r>
          </a:p>
        </p:txBody>
      </p:sp>
    </p:spTree>
    <p:extLst>
      <p:ext uri="{BB962C8B-B14F-4D97-AF65-F5344CB8AC3E}">
        <p14:creationId xmlns:p14="http://schemas.microsoft.com/office/powerpoint/2010/main" val="327106250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we long for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 – Praise is Rising</a:t>
            </a:r>
          </a:p>
        </p:txBody>
      </p:sp>
    </p:spTree>
    <p:extLst>
      <p:ext uri="{BB962C8B-B14F-4D97-AF65-F5344CB8AC3E}">
        <p14:creationId xmlns:p14="http://schemas.microsoft.com/office/powerpoint/2010/main" val="396369609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When we see you we find strength</a:t>
            </a:r>
          </a:p>
          <a:p>
            <a:pPr latinLnBrk="1"/>
            <a:r>
              <a:rPr lang="en-US" dirty="0"/>
              <a:t>to face the day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 – Praise is Rising</a:t>
            </a:r>
          </a:p>
        </p:txBody>
      </p:sp>
    </p:spTree>
    <p:extLst>
      <p:ext uri="{BB962C8B-B14F-4D97-AF65-F5344CB8AC3E}">
        <p14:creationId xmlns:p14="http://schemas.microsoft.com/office/powerpoint/2010/main" val="201926885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In your presence all our fears</a:t>
            </a:r>
          </a:p>
          <a:p>
            <a:pPr latinLnBrk="1"/>
            <a:r>
              <a:rPr lang="en-US" dirty="0"/>
              <a:t>are washed away, washed away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 – Praise is Rising</a:t>
            </a:r>
          </a:p>
        </p:txBody>
      </p:sp>
    </p:spTree>
    <p:extLst>
      <p:ext uri="{BB962C8B-B14F-4D97-AF65-F5344CB8AC3E}">
        <p14:creationId xmlns:p14="http://schemas.microsoft.com/office/powerpoint/2010/main" val="6370160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Hosanna,</a:t>
            </a:r>
          </a:p>
          <a:p>
            <a:r>
              <a:rPr lang="en-US" dirty="0"/>
              <a:t>hosanna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 – Praise is Rising</a:t>
            </a:r>
          </a:p>
        </p:txBody>
      </p:sp>
    </p:spTree>
    <p:extLst>
      <p:ext uri="{BB962C8B-B14F-4D97-AF65-F5344CB8AC3E}">
        <p14:creationId xmlns:p14="http://schemas.microsoft.com/office/powerpoint/2010/main" val="135932144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are the God who saves us,</a:t>
            </a:r>
          </a:p>
          <a:p>
            <a:pPr latinLnBrk="1"/>
            <a:r>
              <a:rPr lang="en-US" dirty="0"/>
              <a:t>worthy of all our praises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 – Praise is Rising</a:t>
            </a:r>
          </a:p>
        </p:txBody>
      </p:sp>
    </p:spTree>
    <p:extLst>
      <p:ext uri="{BB962C8B-B14F-4D97-AF65-F5344CB8AC3E}">
        <p14:creationId xmlns:p14="http://schemas.microsoft.com/office/powerpoint/2010/main" val="324733023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1194</TotalTime>
  <Words>307</Words>
  <Application>Microsoft Office PowerPoint</Application>
  <PresentationFormat>On-screen Show (4:3)</PresentationFormat>
  <Paragraphs>65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25</vt:i4>
      </vt:variant>
    </vt:vector>
  </HeadingPairs>
  <TitlesOfParts>
    <vt:vector size="47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134</cp:revision>
  <dcterms:created xsi:type="dcterms:W3CDTF">2011-12-04T14:58:54Z</dcterms:created>
  <dcterms:modified xsi:type="dcterms:W3CDTF">2023-06-30T04:53:29Z</dcterms:modified>
</cp:coreProperties>
</file>