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1"/>
  </p:notesMasterIdLst>
  <p:handoutMasterIdLst>
    <p:handoutMasterId r:id="rId42"/>
  </p:handoutMasterIdLst>
  <p:sldIdLst>
    <p:sldId id="256" r:id="rId18"/>
    <p:sldId id="257" r:id="rId19"/>
    <p:sldId id="259" r:id="rId20"/>
    <p:sldId id="260" r:id="rId21"/>
    <p:sldId id="261" r:id="rId22"/>
    <p:sldId id="262" r:id="rId23"/>
    <p:sldId id="264" r:id="rId24"/>
    <p:sldId id="263" r:id="rId25"/>
    <p:sldId id="265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5" r:id="rId34"/>
    <p:sldId id="276" r:id="rId35"/>
    <p:sldId id="277" r:id="rId36"/>
    <p:sldId id="278" r:id="rId37"/>
    <p:sldId id="279" r:id="rId38"/>
    <p:sldId id="281" r:id="rId39"/>
    <p:sldId id="280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sanna" id="{AA321DB9-DDCF-45F7-97F0-F0BE78E74447}">
          <p14:sldIdLst>
            <p14:sldId id="256"/>
          </p14:sldIdLst>
        </p14:section>
        <p14:section name="Verse 1" id="{99589F6A-C92F-46EB-B2C9-EDBCC3F3FFFA}">
          <p14:sldIdLst>
            <p14:sldId id="257"/>
            <p14:sldId id="259"/>
          </p14:sldIdLst>
        </p14:section>
        <p14:section name="Verse 2" id="{734655C3-E2DD-4B21-AA4A-F1180087F46C}">
          <p14:sldIdLst>
            <p14:sldId id="260"/>
            <p14:sldId id="261"/>
          </p14:sldIdLst>
        </p14:section>
        <p14:section name="Chorus" id="{75A192C2-A27A-4DE8-897B-CF07D255D4F5}">
          <p14:sldIdLst>
            <p14:sldId id="262"/>
            <p14:sldId id="264"/>
            <p14:sldId id="263"/>
          </p14:sldIdLst>
        </p14:section>
        <p14:section name="Verse 3" id="{2FE60D40-B63F-4501-B3D2-8B5E70775D0D}">
          <p14:sldIdLst>
            <p14:sldId id="265"/>
            <p14:sldId id="267"/>
          </p14:sldIdLst>
        </p14:section>
        <p14:section name="Verse 4" id="{5E7F8ED4-8367-4888-B3A8-D558F6C11C03}">
          <p14:sldIdLst>
            <p14:sldId id="268"/>
            <p14:sldId id="269"/>
          </p14:sldIdLst>
        </p14:section>
        <p14:section name="Chorus" id="{3EBCA71B-6DBB-4155-83D5-787C0CA08E46}">
          <p14:sldIdLst>
            <p14:sldId id="270"/>
            <p14:sldId id="271"/>
            <p14:sldId id="272"/>
          </p14:sldIdLst>
        </p14:section>
        <p14:section name="Bridge" id="{E148A060-1677-4588-99FC-9ACDA9B0B0F8}">
          <p14:sldIdLst>
            <p14:sldId id="273"/>
            <p14:sldId id="275"/>
            <p14:sldId id="276"/>
            <p14:sldId id="277"/>
          </p14:sldIdLst>
        </p14:section>
        <p14:section name="Chorus" id="{16232AFD-7478-4587-92A7-0CAFAA046059}">
          <p14:sldIdLst>
            <p14:sldId id="278"/>
            <p14:sldId id="279"/>
            <p14:sldId id="281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5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tableStyles" Target="tableStyles.xml"/><Relationship Id="rId20" Type="http://schemas.openxmlformats.org/officeDocument/2006/relationships/slide" Target="slides/slide3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With selfless faith,</a:t>
            </a:r>
          </a:p>
          <a:p>
            <a:pPr latinLnBrk="1"/>
            <a:r>
              <a:rPr lang="en-US" dirty="0"/>
              <a:t>with selfless faith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233126030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see a near revival</a:t>
            </a:r>
          </a:p>
          <a:p>
            <a:pPr latinLnBrk="1"/>
            <a:r>
              <a:rPr lang="en-US" dirty="0"/>
              <a:t>Staring as we pray and seek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103892013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We're on our knees,</a:t>
            </a:r>
          </a:p>
          <a:p>
            <a:pPr latinLnBrk="1"/>
            <a:r>
              <a:rPr lang="en-US" dirty="0"/>
              <a:t>we're on our knees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302235849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Hosanna, Hosanna</a:t>
            </a:r>
          </a:p>
          <a:p>
            <a:pPr latinLnBrk="1"/>
            <a:r>
              <a:rPr lang="en-US" dirty="0"/>
              <a:t>Hosanna in the Highest</a:t>
            </a:r>
          </a:p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383319057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Hosanna, Hosanna</a:t>
            </a:r>
          </a:p>
          <a:p>
            <a:pPr latinLnBrk="1"/>
            <a:r>
              <a:rPr lang="en-US" dirty="0"/>
              <a:t>Hosanna in the Highest</a:t>
            </a:r>
          </a:p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273743933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293356357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Heal my heart and make it clean</a:t>
            </a:r>
          </a:p>
          <a:p>
            <a:pPr latinLnBrk="1"/>
            <a:r>
              <a:rPr lang="en-US" dirty="0"/>
              <a:t>Open up my eyes to the things unseen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65696441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Show me how to love like</a:t>
            </a:r>
          </a:p>
          <a:p>
            <a:pPr latinLnBrk="1"/>
            <a:r>
              <a:rPr lang="en-US" dirty="0"/>
              <a:t>You have loved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137720864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Break my heart for what breaks Yours</a:t>
            </a:r>
          </a:p>
          <a:p>
            <a:pPr latinLnBrk="1"/>
            <a:r>
              <a:rPr lang="en-US" dirty="0"/>
              <a:t>Everything I am for Your Kingdom's cause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313244987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As I walk from earth into eternity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395481539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see the King of glory</a:t>
            </a:r>
          </a:p>
          <a:p>
            <a:pPr latinLnBrk="1"/>
            <a:r>
              <a:rPr lang="en-US" dirty="0"/>
              <a:t>Coming on the clouds with fire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302553498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Hosanna, Hosanna</a:t>
            </a:r>
          </a:p>
          <a:p>
            <a:pPr latinLnBrk="1"/>
            <a:r>
              <a:rPr lang="en-US" dirty="0"/>
              <a:t>Hosanna in the Highest</a:t>
            </a:r>
          </a:p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944841920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Hosanna, Hosanna</a:t>
            </a:r>
          </a:p>
          <a:p>
            <a:pPr latinLnBrk="1"/>
            <a:r>
              <a:rPr lang="en-US" dirty="0"/>
              <a:t>Hosanna in the Highest</a:t>
            </a:r>
          </a:p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694878814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/>
              <a:t>Hosanna </a:t>
            </a:r>
            <a:r>
              <a:rPr lang="en-US" dirty="0"/>
              <a:t>in the Highest</a:t>
            </a:r>
          </a:p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1914496044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7059004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whole earth shakes</a:t>
            </a:r>
          </a:p>
          <a:p>
            <a:pPr latinLnBrk="1"/>
            <a:r>
              <a:rPr lang="en-US" dirty="0"/>
              <a:t>The whole earth shakes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144756035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see His love and mercy</a:t>
            </a:r>
          </a:p>
          <a:p>
            <a:pPr latinLnBrk="1"/>
            <a:r>
              <a:rPr lang="en-US" dirty="0"/>
              <a:t>Washing over all our sin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100743568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people sing</a:t>
            </a:r>
          </a:p>
          <a:p>
            <a:pPr latinLnBrk="1"/>
            <a:r>
              <a:rPr lang="en-US" dirty="0"/>
              <a:t>The people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153951638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Hosanna, Hosanna</a:t>
            </a:r>
          </a:p>
          <a:p>
            <a:pPr latinLnBrk="1"/>
            <a:r>
              <a:rPr lang="en-US" dirty="0"/>
              <a:t>Hosanna in the Highest</a:t>
            </a:r>
          </a:p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29622917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Hosanna, Hosanna</a:t>
            </a:r>
          </a:p>
          <a:p>
            <a:pPr latinLnBrk="1"/>
            <a:r>
              <a:rPr lang="en-US" dirty="0"/>
              <a:t>Hosanna in the Highest</a:t>
            </a:r>
          </a:p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334234276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244465590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see a generation</a:t>
            </a:r>
          </a:p>
          <a:p>
            <a:pPr latinLnBrk="1"/>
            <a:r>
              <a:rPr lang="en-US" dirty="0"/>
              <a:t>Rising up to take the place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Hosanna</a:t>
            </a:r>
          </a:p>
        </p:txBody>
      </p:sp>
    </p:spTree>
    <p:extLst>
      <p:ext uri="{BB962C8B-B14F-4D97-AF65-F5344CB8AC3E}">
        <p14:creationId xmlns:p14="http://schemas.microsoft.com/office/powerpoint/2010/main" val="314714126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</TotalTime>
  <Words>189</Words>
  <Application>Microsoft Office PowerPoint</Application>
  <PresentationFormat>On-screen Show (4:3)</PresentationFormat>
  <Paragraphs>59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23</vt:i4>
      </vt:variant>
    </vt:vector>
  </HeadingPairs>
  <TitlesOfParts>
    <vt:vector size="45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133</cp:revision>
  <dcterms:created xsi:type="dcterms:W3CDTF">2011-12-04T14:58:54Z</dcterms:created>
  <dcterms:modified xsi:type="dcterms:W3CDTF">2023-06-30T04:54:49Z</dcterms:modified>
</cp:coreProperties>
</file>