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0"/>
  </p:notesMasterIdLst>
  <p:handoutMasterIdLst>
    <p:handoutMasterId r:id="rId31"/>
  </p:handoutMasterIdLst>
  <p:sldIdLst>
    <p:sldId id="257" r:id="rId18"/>
    <p:sldId id="256" r:id="rId19"/>
    <p:sldId id="258" r:id="rId20"/>
    <p:sldId id="260" r:id="rId21"/>
    <p:sldId id="261" r:id="rId22"/>
    <p:sldId id="262" r:id="rId23"/>
    <p:sldId id="263" r:id="rId24"/>
    <p:sldId id="268" r:id="rId25"/>
    <p:sldId id="265" r:id="rId26"/>
    <p:sldId id="266" r:id="rId27"/>
    <p:sldId id="269" r:id="rId28"/>
    <p:sldId id="27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w Great is Our God" id="{30C97302-6535-416F-96B6-6069FE592AF6}">
          <p14:sldIdLst>
            <p14:sldId id="257"/>
          </p14:sldIdLst>
        </p14:section>
        <p14:section name="Verse 1" id="{9D759E9B-B7D3-4631-8884-DBDED28E233C}">
          <p14:sldIdLst>
            <p14:sldId id="256"/>
            <p14:sldId id="258"/>
          </p14:sldIdLst>
        </p14:section>
        <p14:section name="Chorus" id="{8000D35A-7BF8-4397-B93B-378B81247CC3}">
          <p14:sldIdLst>
            <p14:sldId id="260"/>
            <p14:sldId id="261"/>
          </p14:sldIdLst>
        </p14:section>
        <p14:section name="Verse 2" id="{A52B8FCA-E163-48E1-BE0D-516720C9283A}">
          <p14:sldIdLst>
            <p14:sldId id="262"/>
            <p14:sldId id="263"/>
          </p14:sldIdLst>
        </p14:section>
        <p14:section name="Chorus" id="{68198219-FC5D-44B2-B42C-43D5D9199347}">
          <p14:sldIdLst>
            <p14:sldId id="268"/>
            <p14:sldId id="265"/>
          </p14:sldIdLst>
        </p14:section>
        <p14:section name="Bridge" id="{87F4BFB9-059A-4052-BB7A-4AC17B1DDFFF}">
          <p14:sldIdLst>
            <p14:sldId id="266"/>
          </p14:sldIdLst>
        </p14:section>
        <p14:section name="Chorus" id="{48D3E9C6-5347-425E-8A9B-03F27CAEAD87}">
          <p14:sldIdLst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1425830625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Name above all names,</a:t>
            </a:r>
          </a:p>
          <a:p>
            <a:pPr latinLnBrk="1"/>
            <a:r>
              <a:rPr lang="en-US" dirty="0"/>
              <a:t>Worthy of all praise,</a:t>
            </a:r>
          </a:p>
          <a:p>
            <a:pPr latinLnBrk="1"/>
            <a:r>
              <a:rPr lang="en-US" dirty="0"/>
              <a:t>My heart will sing</a:t>
            </a:r>
          </a:p>
          <a:p>
            <a:pPr latinLnBrk="1"/>
            <a:r>
              <a:rPr lang="en-US" dirty="0"/>
              <a:t>How great is our God!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84412133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How great is our God, sing with me,</a:t>
            </a:r>
          </a:p>
          <a:p>
            <a:pPr latinLnBrk="1"/>
            <a:r>
              <a:rPr lang="en-US" dirty="0"/>
              <a:t>How great is our God, all will see,</a:t>
            </a:r>
          </a:p>
          <a:p>
            <a:pPr latinLnBrk="1"/>
            <a:r>
              <a:rPr lang="en-US" dirty="0"/>
              <a:t>How great, how great is our God.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128567003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39347093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splendor of the king,</a:t>
            </a:r>
          </a:p>
          <a:p>
            <a:pPr latinLnBrk="1"/>
            <a:r>
              <a:rPr lang="en-US" dirty="0"/>
              <a:t>Clothed in Majesty.</a:t>
            </a:r>
          </a:p>
          <a:p>
            <a:pPr latinLnBrk="1"/>
            <a:r>
              <a:rPr lang="en-US" dirty="0"/>
              <a:t>Let all the earth rejoice,</a:t>
            </a:r>
          </a:p>
          <a:p>
            <a:pPr latinLnBrk="1"/>
            <a:r>
              <a:rPr lang="en-US" dirty="0"/>
              <a:t>All the earth rejoice.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wraps himself in light,</a:t>
            </a:r>
          </a:p>
          <a:p>
            <a:pPr latinLnBrk="1"/>
            <a:r>
              <a:rPr lang="en-US" dirty="0"/>
              <a:t>And darkness tries to hide.</a:t>
            </a:r>
          </a:p>
          <a:p>
            <a:pPr latinLnBrk="1"/>
            <a:r>
              <a:rPr lang="en-US" dirty="0"/>
              <a:t>And trembles at His voice,</a:t>
            </a:r>
          </a:p>
          <a:p>
            <a:pPr latinLnBrk="1"/>
            <a:r>
              <a:rPr lang="en-US" dirty="0"/>
              <a:t>Trembles at His voice.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388419716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How great is our God, sing with me,</a:t>
            </a:r>
          </a:p>
          <a:p>
            <a:pPr latinLnBrk="1"/>
            <a:r>
              <a:rPr lang="en-US" dirty="0"/>
              <a:t>How great is our God, all will see,</a:t>
            </a:r>
          </a:p>
          <a:p>
            <a:pPr latinLnBrk="1"/>
            <a:r>
              <a:rPr lang="en-US" dirty="0"/>
              <a:t>How great, how great is our God.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171448865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55317943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Age to age He stands,</a:t>
            </a:r>
          </a:p>
          <a:p>
            <a:pPr latinLnBrk="1"/>
            <a:r>
              <a:rPr lang="en-US" dirty="0"/>
              <a:t>And time is in His hands.</a:t>
            </a:r>
          </a:p>
          <a:p>
            <a:pPr latinLnBrk="1"/>
            <a:r>
              <a:rPr lang="en-US" dirty="0"/>
              <a:t>Beginning and the end,</a:t>
            </a:r>
          </a:p>
          <a:p>
            <a:pPr latinLnBrk="1"/>
            <a:r>
              <a:rPr lang="en-US" dirty="0"/>
              <a:t>Beginning and the end.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40411428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Godhead three in one’</a:t>
            </a:r>
          </a:p>
          <a:p>
            <a:pPr latinLnBrk="1"/>
            <a:r>
              <a:rPr lang="en-US" dirty="0"/>
              <a:t>Father, Spirit, Son,</a:t>
            </a:r>
          </a:p>
          <a:p>
            <a:pPr latinLnBrk="1"/>
            <a:r>
              <a:rPr lang="en-US" dirty="0"/>
              <a:t>The Lion and the Lamb,</a:t>
            </a:r>
          </a:p>
          <a:p>
            <a:pPr latinLnBrk="1"/>
            <a:r>
              <a:rPr lang="en-US" dirty="0"/>
              <a:t>The Lion and the Lamb!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373623497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How great is our God, sing with me,</a:t>
            </a:r>
          </a:p>
          <a:p>
            <a:pPr latinLnBrk="1"/>
            <a:r>
              <a:rPr lang="en-US" dirty="0"/>
              <a:t>How great is our God, all will see,</a:t>
            </a:r>
          </a:p>
          <a:p>
            <a:pPr latinLnBrk="1"/>
            <a:r>
              <a:rPr lang="en-US" dirty="0"/>
              <a:t>How great, how great is our God.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99555746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Great is Our God</a:t>
            </a:r>
          </a:p>
        </p:txBody>
      </p:sp>
    </p:spTree>
    <p:extLst>
      <p:ext uri="{BB962C8B-B14F-4D97-AF65-F5344CB8AC3E}">
        <p14:creationId xmlns:p14="http://schemas.microsoft.com/office/powerpoint/2010/main" val="354293064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1251</TotalTime>
  <Words>258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12</vt:i4>
      </vt:variant>
    </vt:vector>
  </HeadingPairs>
  <TitlesOfParts>
    <vt:vector size="34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148</cp:revision>
  <dcterms:created xsi:type="dcterms:W3CDTF">2011-12-04T14:58:54Z</dcterms:created>
  <dcterms:modified xsi:type="dcterms:W3CDTF">2023-06-30T04:55:46Z</dcterms:modified>
</cp:coreProperties>
</file>