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0"/>
  </p:notesMasterIdLst>
  <p:handoutMasterIdLst>
    <p:handoutMasterId r:id="rId31"/>
  </p:handoutMasterIdLst>
  <p:sldIdLst>
    <p:sldId id="260" r:id="rId18"/>
    <p:sldId id="27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pe of the Nations" id="{4955F418-128D-4644-94DC-D3044C426908}">
          <p14:sldIdLst>
            <p14:sldId id="260"/>
          </p14:sldIdLst>
        </p14:section>
        <p14:section name="Verse 1" id="{F78410EE-8526-4296-9BD0-16FFC91E971A}">
          <p14:sldIdLst>
            <p14:sldId id="270"/>
            <p14:sldId id="261"/>
          </p14:sldIdLst>
        </p14:section>
        <p14:section name="Verse 2" id="{3EC1CDF3-6C4D-4FD2-9D15-0DEF34F00F10}">
          <p14:sldIdLst>
            <p14:sldId id="262"/>
            <p14:sldId id="263"/>
          </p14:sldIdLst>
        </p14:section>
        <p14:section name="Pre-Chorus" id="{966861D4-FC5E-4D0F-9EA8-25F35728E188}">
          <p14:sldIdLst>
            <p14:sldId id="264"/>
          </p14:sldIdLst>
        </p14:section>
        <p14:section name="Chorus" id="{39BC21DB-85F6-427B-B8F6-ED5A4BBF525D}">
          <p14:sldIdLst>
            <p14:sldId id="265"/>
            <p14:sldId id="266"/>
            <p14:sldId id="267"/>
            <p14:sldId id="268"/>
            <p14:sldId id="269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our hope</a:t>
            </a:r>
          </a:p>
          <a:p>
            <a:r>
              <a:rPr lang="en-US" dirty="0"/>
              <a:t>living for all who will receive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102496156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 we believe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330254484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230571201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hope of the nations</a:t>
            </a:r>
          </a:p>
          <a:p>
            <a:r>
              <a:rPr lang="en-US" dirty="0"/>
              <a:t>Jesus comfort for all who mourn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345262924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the source of</a:t>
            </a:r>
          </a:p>
          <a:p>
            <a:r>
              <a:rPr lang="en-US" dirty="0"/>
              <a:t>Heaven's hope on earth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351768828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light in the darkness</a:t>
            </a:r>
          </a:p>
          <a:p>
            <a:r>
              <a:rPr lang="en-US" dirty="0"/>
              <a:t>Jesus truth in each circumstance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12283558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the source of</a:t>
            </a:r>
          </a:p>
          <a:p>
            <a:r>
              <a:rPr lang="en-US" dirty="0"/>
              <a:t>Heaven's light on earth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272816076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history You lived and died</a:t>
            </a:r>
          </a:p>
          <a:p>
            <a:r>
              <a:rPr lang="en-US" dirty="0"/>
              <a:t>You broke the chains You rose to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105340484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the hope living in us</a:t>
            </a:r>
          </a:p>
          <a:p>
            <a:r>
              <a:rPr lang="en-US" dirty="0"/>
              <a:t>You are the rock in Whom we trust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298898453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the light</a:t>
            </a:r>
          </a:p>
          <a:p>
            <a:r>
              <a:rPr lang="en-US" dirty="0"/>
              <a:t>Shining for all the world to see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29178315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rose from the dead conquering fear</a:t>
            </a:r>
          </a:p>
          <a:p>
            <a:r>
              <a:rPr lang="en-US" dirty="0"/>
              <a:t>Our Prince of Peace drawing us near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Hope of the Nations</a:t>
            </a:r>
          </a:p>
        </p:txBody>
      </p:sp>
    </p:spTree>
    <p:extLst>
      <p:ext uri="{BB962C8B-B14F-4D97-AF65-F5344CB8AC3E}">
        <p14:creationId xmlns:p14="http://schemas.microsoft.com/office/powerpoint/2010/main" val="353549595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153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12</vt:i4>
      </vt:variant>
    </vt:vector>
  </HeadingPairs>
  <TitlesOfParts>
    <vt:vector size="34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212</cp:revision>
  <dcterms:created xsi:type="dcterms:W3CDTF">2011-12-04T14:58:54Z</dcterms:created>
  <dcterms:modified xsi:type="dcterms:W3CDTF">2023-06-30T04:59:30Z</dcterms:modified>
</cp:coreProperties>
</file>