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58" r:id="rId18"/>
    <p:sldId id="259" r:id="rId19"/>
    <p:sldId id="260" r:id="rId20"/>
    <p:sldId id="262" r:id="rId21"/>
    <p:sldId id="263" r:id="rId22"/>
    <p:sldId id="264" r:id="rId23"/>
    <p:sldId id="265" r:id="rId24"/>
    <p:sldId id="266" r:id="rId25"/>
    <p:sldId id="269" r:id="rId26"/>
    <p:sldId id="270" r:id="rId27"/>
    <p:sldId id="271" r:id="rId28"/>
    <p:sldId id="268" r:id="rId29"/>
    <p:sldId id="272" r:id="rId30"/>
    <p:sldId id="276" r:id="rId31"/>
    <p:sldId id="277" r:id="rId32"/>
    <p:sldId id="27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re Again" id="{3E881D88-B477-4AC6-BCE6-DFC1DBE131C6}">
          <p14:sldIdLst>
            <p14:sldId id="258"/>
          </p14:sldIdLst>
        </p14:section>
        <p14:section name="Verse 1" id="{132A3C6A-292B-4395-B3CA-2F99836F62EF}">
          <p14:sldIdLst>
            <p14:sldId id="259"/>
            <p14:sldId id="260"/>
          </p14:sldIdLst>
        </p14:section>
        <p14:section name="Chorus" id="{E203C2D5-0075-4DCE-AFE7-3551F235B2C1}">
          <p14:sldIdLst>
            <p14:sldId id="262"/>
            <p14:sldId id="263"/>
            <p14:sldId id="264"/>
          </p14:sldIdLst>
        </p14:section>
        <p14:section name="Verse 2" id="{F36B3ADB-D838-40BC-9B70-8705605221DA}">
          <p14:sldIdLst>
            <p14:sldId id="265"/>
            <p14:sldId id="266"/>
          </p14:sldIdLst>
        </p14:section>
        <p14:section name="Chorus" id="{8761F7EC-639F-47EC-9DE3-BB8CB053138D}">
          <p14:sldIdLst>
            <p14:sldId id="269"/>
            <p14:sldId id="270"/>
            <p14:sldId id="271"/>
          </p14:sldIdLst>
        </p14:section>
        <p14:section name="Bridge" id="{D4187F5E-B390-4E67-9FA4-A4E22463CC55}">
          <p14:sldIdLst>
            <p14:sldId id="268"/>
            <p14:sldId id="272"/>
          </p14:sldIdLst>
        </p14:section>
        <p14:section name="Chorus" id="{78D4A685-E8E1-44A4-9958-A4B8A983D769}">
          <p14:sldIdLst>
            <p14:sldId id="276"/>
            <p14:sldId id="277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Cause all I want, is all you are</a:t>
            </a:r>
          </a:p>
          <a:p>
            <a:r>
              <a:rPr lang="en-US" dirty="0"/>
              <a:t>Will you meet me here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255489465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72458642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Not for a minute, was I forsaken</a:t>
            </a:r>
          </a:p>
          <a:p>
            <a:r>
              <a:rPr lang="en-US" dirty="0"/>
              <a:t>The Lord is in this place</a:t>
            </a:r>
          </a:p>
          <a:p>
            <a:r>
              <a:rPr lang="en-US" dirty="0"/>
              <a:t>The Lord is in this place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378735373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Come Holy Spirit, dry bones awaken</a:t>
            </a:r>
          </a:p>
          <a:p>
            <a:r>
              <a:rPr lang="en-US" dirty="0"/>
              <a:t>The Lord is in this place</a:t>
            </a:r>
          </a:p>
          <a:p>
            <a:r>
              <a:rPr lang="en-US" dirty="0"/>
              <a:t>The Lord is in this place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119821725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not enough, unless you come</a:t>
            </a:r>
          </a:p>
          <a:p>
            <a:r>
              <a:rPr lang="en-US" dirty="0"/>
              <a:t>Will you meet me here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178603421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Cause all I want, is all you are</a:t>
            </a:r>
          </a:p>
          <a:p>
            <a:r>
              <a:rPr lang="en-US" dirty="0"/>
              <a:t>Will you meet me here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255358910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215081977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Can't go back, to the beginning</a:t>
            </a:r>
          </a:p>
          <a:p>
            <a:r>
              <a:rPr lang="en-US" dirty="0"/>
              <a:t>Can't control, what tomorrow will bring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272549013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But I know, here in the middle</a:t>
            </a:r>
          </a:p>
          <a:p>
            <a:r>
              <a:rPr lang="en-US" dirty="0"/>
              <a:t>Is the place, where you promise to be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324160750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not enough, unless you come</a:t>
            </a:r>
          </a:p>
          <a:p>
            <a:r>
              <a:rPr lang="en-US" dirty="0"/>
              <a:t>Will you meet me here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39096013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Cause all I want, is all you are</a:t>
            </a:r>
          </a:p>
          <a:p>
            <a:r>
              <a:rPr lang="en-US" dirty="0"/>
              <a:t>Will you meet me here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211183338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268514635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As I walk, now through the valley</a:t>
            </a:r>
          </a:p>
          <a:p>
            <a:r>
              <a:rPr lang="en-US" dirty="0"/>
              <a:t>Let your love, rise above every fear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368560494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Like the sun, shaping the shadow</a:t>
            </a:r>
          </a:p>
          <a:p>
            <a:r>
              <a:rPr lang="en-US" dirty="0"/>
              <a:t>In my weakness, your glory appears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352864524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not enough, unless you come</a:t>
            </a:r>
          </a:p>
          <a:p>
            <a:r>
              <a:rPr lang="en-US" dirty="0"/>
              <a:t>Will you meet me here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Again</a:t>
            </a:r>
          </a:p>
        </p:txBody>
      </p:sp>
    </p:spTree>
    <p:extLst>
      <p:ext uri="{BB962C8B-B14F-4D97-AF65-F5344CB8AC3E}">
        <p14:creationId xmlns:p14="http://schemas.microsoft.com/office/powerpoint/2010/main" val="329017477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1394</TotalTime>
  <Words>216</Words>
  <Application>Microsoft Office PowerPoint</Application>
  <PresentationFormat>On-screen Show (4:3)</PresentationFormat>
  <Paragraphs>42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191</cp:revision>
  <dcterms:created xsi:type="dcterms:W3CDTF">2011-12-04T14:58:54Z</dcterms:created>
  <dcterms:modified xsi:type="dcterms:W3CDTF">2023-06-30T05:01:52Z</dcterms:modified>
</cp:coreProperties>
</file>