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2"/>
  </p:notesMasterIdLst>
  <p:handoutMasterIdLst>
    <p:handoutMasterId r:id="rId43"/>
  </p:handoutMasterIdLst>
  <p:sldIdLst>
    <p:sldId id="260" r:id="rId18"/>
    <p:sldId id="261" r:id="rId19"/>
    <p:sldId id="263" r:id="rId20"/>
    <p:sldId id="264" r:id="rId21"/>
    <p:sldId id="265" r:id="rId22"/>
    <p:sldId id="266" r:id="rId23"/>
    <p:sldId id="268" r:id="rId24"/>
    <p:sldId id="270" r:id="rId25"/>
    <p:sldId id="271" r:id="rId26"/>
    <p:sldId id="272" r:id="rId27"/>
    <p:sldId id="273" r:id="rId28"/>
    <p:sldId id="274" r:id="rId29"/>
    <p:sldId id="284" r:id="rId30"/>
    <p:sldId id="285" r:id="rId31"/>
    <p:sldId id="275" r:id="rId32"/>
    <p:sldId id="276" r:id="rId33"/>
    <p:sldId id="277" r:id="rId34"/>
    <p:sldId id="278" r:id="rId35"/>
    <p:sldId id="279" r:id="rId36"/>
    <p:sldId id="281" r:id="rId37"/>
    <p:sldId id="282" r:id="rId38"/>
    <p:sldId id="286" r:id="rId39"/>
    <p:sldId id="287" r:id="rId40"/>
    <p:sldId id="28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 Surrender" id="{B8E84A0A-E4A0-43E4-B2C2-787E11418005}">
          <p14:sldIdLst>
            <p14:sldId id="260"/>
          </p14:sldIdLst>
        </p14:section>
        <p14:section name="Verse 1" id="{9EE9844F-7EDA-4A91-ABEE-F8CA838B9482}">
          <p14:sldIdLst>
            <p14:sldId id="261"/>
            <p14:sldId id="263"/>
            <p14:sldId id="264"/>
            <p14:sldId id="265"/>
            <p14:sldId id="266"/>
          </p14:sldIdLst>
        </p14:section>
        <p14:section name="Verse 2" id="{FA83DEBB-15B6-4AAA-B695-03F4C209DE96}">
          <p14:sldIdLst>
            <p14:sldId id="268"/>
            <p14:sldId id="270"/>
            <p14:sldId id="271"/>
            <p14:sldId id="272"/>
          </p14:sldIdLst>
        </p14:section>
        <p14:section name="Chorus" id="{E279B1D5-B6A3-4A31-BA42-43EBB62FF67D}">
          <p14:sldIdLst>
            <p14:sldId id="273"/>
            <p14:sldId id="274"/>
            <p14:sldId id="284"/>
            <p14:sldId id="285"/>
            <p14:sldId id="275"/>
          </p14:sldIdLst>
        </p14:section>
        <p14:section name="Bridge" id="{0840B95D-13DB-45E7-8105-30AD9B1D4168}">
          <p14:sldIdLst>
            <p14:sldId id="276"/>
            <p14:sldId id="277"/>
            <p14:sldId id="278"/>
            <p14:sldId id="279"/>
          </p14:sldIdLst>
        </p14:section>
        <p14:section name="Chorus" id="{E35E8C87-57DB-4092-B8F6-80B8EBA73FC8}">
          <p14:sldIdLst>
            <p14:sldId id="281"/>
            <p14:sldId id="282"/>
            <p14:sldId id="286"/>
            <p14:sldId id="287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heme" Target="theme/theme1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Speak to me now</a:t>
            </a:r>
          </a:p>
          <a:p>
            <a:pPr latinLnBrk="1"/>
            <a:r>
              <a:rPr lang="en-US" dirty="0"/>
              <a:t>Speak to me 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72840094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surrender</a:t>
            </a:r>
          </a:p>
          <a:p>
            <a:pPr latinLnBrk="1"/>
            <a:r>
              <a:rPr lang="en-US" dirty="0"/>
              <a:t>I surrender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81839790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want to know You more</a:t>
            </a:r>
          </a:p>
          <a:p>
            <a:pPr latinLnBrk="1"/>
            <a:r>
              <a:rPr lang="en-US" dirty="0"/>
              <a:t>I want to know You more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97240990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surrender</a:t>
            </a:r>
          </a:p>
          <a:p>
            <a:pPr latinLnBrk="1"/>
            <a:r>
              <a:rPr lang="en-US" dirty="0"/>
              <a:t>I surrender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9552784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want to know You more</a:t>
            </a:r>
          </a:p>
          <a:p>
            <a:pPr latinLnBrk="1"/>
            <a:r>
              <a:rPr lang="en-US" dirty="0"/>
              <a:t>I want to know You more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160757136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379917980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Like a rushing wind</a:t>
            </a:r>
          </a:p>
          <a:p>
            <a:pPr latinLnBrk="1"/>
            <a:r>
              <a:rPr lang="en-US" dirty="0"/>
              <a:t>Jesus breathe within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22091597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Lord have your way</a:t>
            </a:r>
          </a:p>
          <a:p>
            <a:pPr latinLnBrk="1"/>
            <a:r>
              <a:rPr lang="en-US" dirty="0"/>
              <a:t>Lord have your way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02089695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Like a mighty storm</a:t>
            </a:r>
          </a:p>
          <a:p>
            <a:pPr latinLnBrk="1"/>
            <a:r>
              <a:rPr lang="en-US" dirty="0"/>
              <a:t>Stir within my soul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165229212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Lord have your way</a:t>
            </a:r>
          </a:p>
          <a:p>
            <a:pPr latinLnBrk="1"/>
            <a:r>
              <a:rPr lang="en-US" dirty="0"/>
              <a:t>Lord have your way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86110880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Here I am</a:t>
            </a:r>
          </a:p>
          <a:p>
            <a:pPr latinLnBrk="1"/>
            <a:r>
              <a:rPr lang="en-US" dirty="0"/>
              <a:t>Down on my knees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4071373840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surrender</a:t>
            </a:r>
          </a:p>
          <a:p>
            <a:pPr latinLnBrk="1"/>
            <a:r>
              <a:rPr lang="en-US" dirty="0"/>
              <a:t>I surrender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1799690587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want to know You more</a:t>
            </a:r>
          </a:p>
          <a:p>
            <a:pPr latinLnBrk="1"/>
            <a:r>
              <a:rPr lang="en-US" dirty="0"/>
              <a:t>I want to know You more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248726780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surrender</a:t>
            </a:r>
          </a:p>
          <a:p>
            <a:pPr latinLnBrk="1"/>
            <a:r>
              <a:rPr lang="en-US" dirty="0"/>
              <a:t>I surrender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31374751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want to know You more</a:t>
            </a:r>
          </a:p>
          <a:p>
            <a:pPr latinLnBrk="1"/>
            <a:r>
              <a:rPr lang="en-US" dirty="0"/>
              <a:t>I want to know You more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3373673769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77758533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Surrendering all</a:t>
            </a:r>
          </a:p>
          <a:p>
            <a:pPr latinLnBrk="1"/>
            <a:r>
              <a:rPr lang="en-US" dirty="0"/>
              <a:t>Surrendering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52739535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Find me here</a:t>
            </a:r>
          </a:p>
          <a:p>
            <a:pPr latinLnBrk="1"/>
            <a:r>
              <a:rPr lang="en-US" dirty="0"/>
              <a:t>Lord as You draw me near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37887525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Desperate for You</a:t>
            </a:r>
          </a:p>
          <a:p>
            <a:pPr latinLnBrk="1"/>
            <a:r>
              <a:rPr lang="en-US" dirty="0"/>
              <a:t>Desperate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353263453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Surrender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84995147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Drench my soul</a:t>
            </a:r>
          </a:p>
          <a:p>
            <a:pPr latinLnBrk="1"/>
            <a:r>
              <a:rPr lang="en-US" dirty="0"/>
              <a:t>As mercy and grace unfold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95041974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hunger and thirst</a:t>
            </a:r>
          </a:p>
          <a:p>
            <a:pPr latinLnBrk="1"/>
            <a:r>
              <a:rPr lang="en-US" dirty="0"/>
              <a:t>I hunger and thirst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41294985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With arms stretched wide</a:t>
            </a:r>
          </a:p>
          <a:p>
            <a:pPr latinLnBrk="1"/>
            <a:r>
              <a:rPr lang="en-US" dirty="0"/>
              <a:t>I know You hear my cry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Surrender</a:t>
            </a:r>
          </a:p>
        </p:txBody>
      </p:sp>
    </p:spTree>
    <p:extLst>
      <p:ext uri="{BB962C8B-B14F-4D97-AF65-F5344CB8AC3E}">
        <p14:creationId xmlns:p14="http://schemas.microsoft.com/office/powerpoint/2010/main" val="21892077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210</Words>
  <Application>Microsoft Office PowerPoint</Application>
  <PresentationFormat>On-screen Show (4:3)</PresentationFormat>
  <Paragraphs>65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24</vt:i4>
      </vt:variant>
    </vt:vector>
  </HeadingPairs>
  <TitlesOfParts>
    <vt:vector size="4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228</cp:revision>
  <dcterms:created xsi:type="dcterms:W3CDTF">2011-12-04T14:58:54Z</dcterms:created>
  <dcterms:modified xsi:type="dcterms:W3CDTF">2023-06-30T05:09:14Z</dcterms:modified>
</cp:coreProperties>
</file>