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9"/>
  </p:notesMasterIdLst>
  <p:handoutMasterIdLst>
    <p:handoutMasterId r:id="rId40"/>
  </p:handoutMasterIdLst>
  <p:sldIdLst>
    <p:sldId id="258" r:id="rId18"/>
    <p:sldId id="259" r:id="rId19"/>
    <p:sldId id="260" r:id="rId20"/>
    <p:sldId id="261" r:id="rId21"/>
    <p:sldId id="262" r:id="rId22"/>
    <p:sldId id="263" r:id="rId23"/>
    <p:sldId id="264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65" r:id="rId37"/>
    <p:sldId id="266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 Christ Alone" id="{5E8336DA-FB96-41F9-AD83-EACC985610B3}">
          <p14:sldIdLst>
            <p14:sldId id="258"/>
          </p14:sldIdLst>
        </p14:section>
        <p14:section name="Verse 1" id="{A80C214A-FDB8-4795-99EF-EA5EF3F8B7ED}">
          <p14:sldIdLst>
            <p14:sldId id="259"/>
            <p14:sldId id="260"/>
            <p14:sldId id="261"/>
            <p14:sldId id="262"/>
            <p14:sldId id="263"/>
          </p14:sldIdLst>
        </p14:section>
        <p14:section name="Verse 2" id="{67768B68-2C20-4057-ACCD-477397EA8DC1}">
          <p14:sldIdLst>
            <p14:sldId id="264"/>
            <p14:sldId id="270"/>
            <p14:sldId id="271"/>
            <p14:sldId id="272"/>
            <p14:sldId id="273"/>
          </p14:sldIdLst>
        </p14:section>
        <p14:section name="Verse 3" id="{D25A1724-A910-4D55-867A-6F954C4FCFB6}">
          <p14:sldIdLst>
            <p14:sldId id="274"/>
            <p14:sldId id="275"/>
            <p14:sldId id="276"/>
            <p14:sldId id="277"/>
            <p14:sldId id="278"/>
          </p14:sldIdLst>
        </p14:section>
        <p14:section name="Verse 4" id="{AFD72DFA-4726-4A81-A4A9-25965C023E73}">
          <p14:sldIdLst>
            <p14:sldId id="279"/>
            <p14:sldId id="280"/>
            <p14:sldId id="281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For every sin on Him was laid;</a:t>
            </a:r>
          </a:p>
          <a:p>
            <a:r>
              <a:rPr lang="en-US" dirty="0"/>
              <a:t>Here in the death of Christ I live.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295330930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119777677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 in the ground His body lay</a:t>
            </a:r>
          </a:p>
          <a:p>
            <a:r>
              <a:rPr lang="en-US" dirty="0"/>
              <a:t>Light of the world by darkness slain: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386944970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Then bursting forth in glorious Day</a:t>
            </a:r>
          </a:p>
          <a:p>
            <a:r>
              <a:rPr lang="en-US" dirty="0"/>
              <a:t>Up from the grave he rose again!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88392474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as He stands in victory</a:t>
            </a:r>
          </a:p>
          <a:p>
            <a:r>
              <a:rPr lang="en-US" dirty="0"/>
              <a:t>Sin's curse has lost its grip on me,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321384924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For I am His and He is mine</a:t>
            </a:r>
          </a:p>
          <a:p>
            <a:r>
              <a:rPr lang="en-US" dirty="0"/>
              <a:t>Bought with the precious blood of Christ.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296697340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148861266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No guilt in life, no fear in death,</a:t>
            </a:r>
          </a:p>
          <a:p>
            <a:r>
              <a:rPr lang="en-US" dirty="0"/>
              <a:t>This is the power of Christ in me;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573771168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From life's first cry to final breath.</a:t>
            </a:r>
          </a:p>
          <a:p>
            <a:r>
              <a:rPr lang="en-US" dirty="0"/>
              <a:t>Jesus commands my destiny.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3659344714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No power of hell, no scheme of man,</a:t>
            </a:r>
          </a:p>
          <a:p>
            <a:r>
              <a:rPr lang="en-US" dirty="0"/>
              <a:t>Can ever pluck me from His hand;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275483673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In Christ alone, my hope is found,</a:t>
            </a:r>
          </a:p>
          <a:p>
            <a:r>
              <a:rPr lang="en-US" dirty="0"/>
              <a:t>He is my light, my strength, my song;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323887336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Till He returns or calls me home,</a:t>
            </a:r>
          </a:p>
          <a:p>
            <a:r>
              <a:rPr lang="en-US" dirty="0"/>
              <a:t>Here in the power of Christ I'll stand.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2781293317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381181894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This Cornerstone, this solid Ground,</a:t>
            </a:r>
          </a:p>
          <a:p>
            <a:r>
              <a:rPr lang="en-US" dirty="0"/>
              <a:t>Firm through the fiercest drought and storm.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108844917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What heights of love, what depths of peace,</a:t>
            </a:r>
          </a:p>
          <a:p>
            <a:r>
              <a:rPr lang="en-US" dirty="0"/>
              <a:t>When fears are stilled, when strivings cease!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221374396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Comforter, my All in All,</a:t>
            </a:r>
          </a:p>
          <a:p>
            <a:r>
              <a:rPr lang="en-US" dirty="0"/>
              <a:t>Here in the love of Christ I stand.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86485565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89144460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In Christ alone! Who took on flesh</a:t>
            </a:r>
          </a:p>
          <a:p>
            <a:r>
              <a:rPr lang="en-US" dirty="0"/>
              <a:t>Fullness of God in helpless babe!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262207160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This gift of love and righteousness</a:t>
            </a:r>
          </a:p>
          <a:p>
            <a:r>
              <a:rPr lang="en-US" dirty="0"/>
              <a:t>Scorned by the ones he came to save: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244405538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Till on that cross as Jesus died,</a:t>
            </a:r>
          </a:p>
          <a:p>
            <a:r>
              <a:rPr lang="en-US" dirty="0"/>
              <a:t>The wrath of God was satisfied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 Christ Alone</a:t>
            </a:r>
          </a:p>
        </p:txBody>
      </p:sp>
    </p:spTree>
    <p:extLst>
      <p:ext uri="{BB962C8B-B14F-4D97-AF65-F5344CB8AC3E}">
        <p14:creationId xmlns:p14="http://schemas.microsoft.com/office/powerpoint/2010/main" val="25007591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</TotalTime>
  <Words>322</Words>
  <Application>Microsoft Office PowerPoint</Application>
  <PresentationFormat>On-screen Show (4:3)</PresentationFormat>
  <Paragraphs>53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21</vt:i4>
      </vt:variant>
    </vt:vector>
  </HeadingPairs>
  <TitlesOfParts>
    <vt:vector size="43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219</cp:revision>
  <dcterms:created xsi:type="dcterms:W3CDTF">2011-12-04T14:58:54Z</dcterms:created>
  <dcterms:modified xsi:type="dcterms:W3CDTF">2023-06-30T05:11:48Z</dcterms:modified>
</cp:coreProperties>
</file>