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9"/>
  </p:notesMasterIdLst>
  <p:handoutMasterIdLst>
    <p:handoutMasterId r:id="rId30"/>
  </p:handoutMasterIdLst>
  <p:sldIdLst>
    <p:sldId id="258" r:id="rId18"/>
    <p:sldId id="259" r:id="rId19"/>
    <p:sldId id="260" r:id="rId20"/>
    <p:sldId id="261" r:id="rId21"/>
    <p:sldId id="273" r:id="rId22"/>
    <p:sldId id="262" r:id="rId23"/>
    <p:sldId id="263" r:id="rId24"/>
    <p:sldId id="264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 could Sing of Your Love Forever" id="{5E8336DA-FB96-41F9-AD83-EACC985610B3}">
          <p14:sldIdLst>
            <p14:sldId id="258"/>
          </p14:sldIdLst>
        </p14:section>
        <p14:section name="Verse" id="{14205FFF-6E52-4CAD-9622-08466AEDC634}">
          <p14:sldIdLst>
            <p14:sldId id="259"/>
            <p14:sldId id="260"/>
          </p14:sldIdLst>
        </p14:section>
        <p14:section name="Chorus" id="{2D31F743-CD63-4108-8CAB-FF53FB51D820}">
          <p14:sldIdLst>
            <p14:sldId id="261"/>
            <p14:sldId id="273"/>
            <p14:sldId id="262"/>
          </p14:sldIdLst>
        </p14:section>
        <p14:section name="Bridge" id="{5A9485BF-BAEB-4E82-93F5-B6519E6AD4CD}">
          <p14:sldIdLst>
            <p14:sldId id="263"/>
            <p14:sldId id="264"/>
          </p14:sldIdLst>
        </p14:section>
        <p14:section name="Chorus" id="{946BE72F-916B-40F0-A4BB-D26A37D41404}">
          <p14:sldIdLst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103" d="100"/>
          <a:sy n="103" d="100"/>
        </p:scale>
        <p:origin x="21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24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 sing of Your love forever,</a:t>
            </a:r>
          </a:p>
          <a:p>
            <a:r>
              <a:rPr lang="en-US" dirty="0"/>
              <a:t>I could sing of Your love </a:t>
            </a:r>
            <a:r>
              <a:rPr lang="en-US"/>
              <a:t>forever,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304476004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46485046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Over the mountains and the sea,</a:t>
            </a:r>
          </a:p>
          <a:p>
            <a:r>
              <a:rPr lang="en-US" dirty="0"/>
              <a:t>Your river runs with love for me,</a:t>
            </a:r>
          </a:p>
          <a:p>
            <a:r>
              <a:rPr lang="en-US" dirty="0"/>
              <a:t>and I will open up my heart</a:t>
            </a:r>
          </a:p>
          <a:p>
            <a:r>
              <a:rPr lang="en-US" dirty="0"/>
              <a:t>and let the Healer set me free.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279777116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happy to be in the truth,</a:t>
            </a:r>
          </a:p>
          <a:p>
            <a:r>
              <a:rPr lang="en-US" dirty="0"/>
              <a:t>and I will daily lift my hands:</a:t>
            </a:r>
          </a:p>
          <a:p>
            <a:r>
              <a:rPr lang="en-US" dirty="0"/>
              <a:t>for I will always sing of when</a:t>
            </a:r>
          </a:p>
          <a:p>
            <a:r>
              <a:rPr lang="en-US" dirty="0"/>
              <a:t>Your love came down.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308527457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 sing of Your love forever,</a:t>
            </a:r>
          </a:p>
          <a:p>
            <a:r>
              <a:rPr lang="en-US" dirty="0"/>
              <a:t>I could sing of Your love forever,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6533086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 sing of Your love forever,</a:t>
            </a:r>
          </a:p>
          <a:p>
            <a:r>
              <a:rPr lang="en-US" dirty="0"/>
              <a:t>I could sing of Your love </a:t>
            </a:r>
            <a:r>
              <a:rPr lang="en-US"/>
              <a:t>forever,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17241709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389153464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I feel like dancing (- hey </a:t>
            </a:r>
            <a:r>
              <a:rPr lang="en-US" dirty="0" err="1"/>
              <a:t>yeaah</a:t>
            </a:r>
            <a:r>
              <a:rPr lang="en-US" dirty="0"/>
              <a:t>)</a:t>
            </a:r>
          </a:p>
          <a:p>
            <a:r>
              <a:rPr lang="en-US" dirty="0"/>
              <a:t>it's foolishness I know;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370752988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but, when the world has seen the light,</a:t>
            </a:r>
          </a:p>
          <a:p>
            <a:r>
              <a:rPr lang="en-US" dirty="0"/>
              <a:t>they will dance with joy,</a:t>
            </a:r>
          </a:p>
          <a:p>
            <a:r>
              <a:rPr lang="en-US" dirty="0"/>
              <a:t>like we're dancing now.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29661072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could sing of Your love forever,</a:t>
            </a:r>
          </a:p>
          <a:p>
            <a:r>
              <a:rPr lang="en-US" dirty="0"/>
              <a:t>I could sing of Your love forever,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could Sing of Your Love Forever</a:t>
            </a:r>
          </a:p>
        </p:txBody>
      </p:sp>
    </p:spTree>
    <p:extLst>
      <p:ext uri="{BB962C8B-B14F-4D97-AF65-F5344CB8AC3E}">
        <p14:creationId xmlns:p14="http://schemas.microsoft.com/office/powerpoint/2010/main" val="28163151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235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221</cp:revision>
  <dcterms:created xsi:type="dcterms:W3CDTF">2011-12-04T14:58:54Z</dcterms:created>
  <dcterms:modified xsi:type="dcterms:W3CDTF">2023-06-30T05:14:41Z</dcterms:modified>
</cp:coreProperties>
</file>