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60" r:id="rId18"/>
    <p:sldId id="261" r:id="rId19"/>
    <p:sldId id="262" r:id="rId20"/>
    <p:sldId id="263" r:id="rId21"/>
    <p:sldId id="264" r:id="rId22"/>
    <p:sldId id="267" r:id="rId23"/>
    <p:sldId id="268" r:id="rId24"/>
    <p:sldId id="269" r:id="rId25"/>
    <p:sldId id="270" r:id="rId26"/>
    <p:sldId id="272" r:id="rId27"/>
    <p:sldId id="273" r:id="rId28"/>
    <p:sldId id="274" r:id="rId29"/>
    <p:sldId id="275" r:id="rId30"/>
    <p:sldId id="276" r:id="rId31"/>
    <p:sldId id="266" r:id="rId32"/>
    <p:sldId id="277" r:id="rId33"/>
    <p:sldId id="281" r:id="rId34"/>
    <p:sldId id="282" r:id="rId35"/>
    <p:sldId id="28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oy to the World - Unspeakable Joy" id="{986DE773-4710-4ABD-BC8A-B1797EB9E559}">
          <p14:sldIdLst>
            <p14:sldId id="260"/>
          </p14:sldIdLst>
        </p14:section>
        <p14:section name="Verse 1" id="{02D43DD3-F1C4-46D7-B606-3DC574436883}">
          <p14:sldIdLst>
            <p14:sldId id="261"/>
            <p14:sldId id="262"/>
            <p14:sldId id="263"/>
            <p14:sldId id="264"/>
          </p14:sldIdLst>
        </p14:section>
        <p14:section name="Verse 2" id="{EB524F3C-7D61-4D8C-AE3C-0E70FF27DB9D}">
          <p14:sldIdLst>
            <p14:sldId id="267"/>
            <p14:sldId id="268"/>
            <p14:sldId id="269"/>
            <p14:sldId id="270"/>
          </p14:sldIdLst>
        </p14:section>
        <p14:section name="Chorus" id="{D6C71B65-321F-4A42-8BA1-505B720E812C}">
          <p14:sldIdLst>
            <p14:sldId id="272"/>
            <p14:sldId id="273"/>
            <p14:sldId id="274"/>
          </p14:sldIdLst>
        </p14:section>
        <p14:section name="Verse 3" id="{492D8384-FC19-4E49-83BD-EDA91A5B7837}">
          <p14:sldIdLst>
            <p14:sldId id="275"/>
            <p14:sldId id="276"/>
            <p14:sldId id="266"/>
            <p14:sldId id="277"/>
          </p14:sldIdLst>
        </p14:section>
        <p14:section name="Chorus" id="{C15928C0-BB6E-4D6B-9E67-21C2BD5CE96B}">
          <p14:sldIdLst>
            <p14:sldId id="281"/>
            <p14:sldId id="282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1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Joy, unspeakable joy!</a:t>
            </a:r>
          </a:p>
          <a:p>
            <a:r>
              <a:rPr lang="en-US" dirty="0"/>
              <a:t>Overflowing well</a:t>
            </a:r>
          </a:p>
          <a:p>
            <a:r>
              <a:rPr lang="en-US" dirty="0"/>
              <a:t>No tongue can tell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1329100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Joy, unspeakable joy!</a:t>
            </a:r>
          </a:p>
          <a:p>
            <a:r>
              <a:rPr lang="en-US" dirty="0"/>
              <a:t>Rises in my soul</a:t>
            </a:r>
          </a:p>
          <a:p>
            <a:r>
              <a:rPr lang="en-US" dirty="0"/>
              <a:t>Never lets me go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41288814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96067315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rules the world with truth and grace</a:t>
            </a:r>
          </a:p>
          <a:p>
            <a:r>
              <a:rPr lang="en-US" dirty="0"/>
              <a:t>And makes the nations prove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82304340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glories of</a:t>
            </a:r>
          </a:p>
          <a:p>
            <a:r>
              <a:rPr lang="en-US" dirty="0"/>
              <a:t>His righteousness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27618568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wonders of His love</a:t>
            </a:r>
          </a:p>
          <a:p>
            <a:r>
              <a:rPr lang="en-US" dirty="0"/>
              <a:t>And wonders of His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06048926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wonders, wonders of His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11716851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Joy, unspeakable joy!</a:t>
            </a:r>
          </a:p>
          <a:p>
            <a:r>
              <a:rPr lang="en-US" dirty="0"/>
              <a:t>Overflowing well</a:t>
            </a:r>
          </a:p>
          <a:p>
            <a:r>
              <a:rPr lang="en-US" dirty="0"/>
              <a:t>No tongue can tell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87979143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Joy, unspeakable joy!</a:t>
            </a:r>
          </a:p>
          <a:p>
            <a:r>
              <a:rPr lang="en-US" dirty="0"/>
              <a:t>Rises in my soul</a:t>
            </a:r>
          </a:p>
          <a:p>
            <a:r>
              <a:rPr lang="en-US" dirty="0"/>
              <a:t>Never lets me go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96483300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3226817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 to the world, the Lord is come</a:t>
            </a:r>
          </a:p>
          <a:p>
            <a:r>
              <a:rPr lang="en-US" dirty="0"/>
              <a:t>Let earth receive her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5329478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every heart</a:t>
            </a:r>
          </a:p>
          <a:p>
            <a:r>
              <a:rPr lang="en-US" dirty="0"/>
              <a:t>prepare Him room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79394970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Heaven and nature sing</a:t>
            </a:r>
          </a:p>
          <a:p>
            <a:r>
              <a:rPr lang="en-US" dirty="0"/>
              <a:t>And Heaven and nature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161395385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Heaven and Heaven and nature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19206707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Joy to the world, the Savior reigns</a:t>
            </a:r>
          </a:p>
          <a:p>
            <a:r>
              <a:rPr lang="en-US" dirty="0"/>
              <a:t>Let all their songs employ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1600760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While fields and floods, rocks,</a:t>
            </a:r>
          </a:p>
          <a:p>
            <a:r>
              <a:rPr lang="en-US" dirty="0"/>
              <a:t>hills and plains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13117472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Repeat the sounding joy</a:t>
            </a:r>
          </a:p>
          <a:p>
            <a:r>
              <a:rPr lang="en-US" dirty="0"/>
              <a:t>Repeat the sounding joy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265441736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Repeat, repeat the sounding joy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Joy to the World - Unspeakable Joy</a:t>
            </a:r>
          </a:p>
        </p:txBody>
      </p:sp>
    </p:spTree>
    <p:extLst>
      <p:ext uri="{BB962C8B-B14F-4D97-AF65-F5344CB8AC3E}">
        <p14:creationId xmlns:p14="http://schemas.microsoft.com/office/powerpoint/2010/main" val="38397602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</TotalTime>
  <Words>290</Words>
  <Application>Microsoft Office PowerPoint</Application>
  <PresentationFormat>On-screen Show (4:3)</PresentationFormat>
  <Paragraphs>52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232</cp:revision>
  <dcterms:created xsi:type="dcterms:W3CDTF">2011-12-04T14:58:54Z</dcterms:created>
  <dcterms:modified xsi:type="dcterms:W3CDTF">2023-06-30T05:25:24Z</dcterms:modified>
</cp:coreProperties>
</file>