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1"/>
  </p:notesMasterIdLst>
  <p:handoutMasterIdLst>
    <p:handoutMasterId r:id="rId32"/>
  </p:handoutMasterIdLst>
  <p:sldIdLst>
    <p:sldId id="256" r:id="rId18"/>
    <p:sldId id="257" r:id="rId19"/>
    <p:sldId id="258" r:id="rId20"/>
    <p:sldId id="260" r:id="rId21"/>
    <p:sldId id="261" r:id="rId22"/>
    <p:sldId id="265" r:id="rId23"/>
    <p:sldId id="264" r:id="rId24"/>
    <p:sldId id="269" r:id="rId25"/>
    <p:sldId id="267" r:id="rId26"/>
    <p:sldId id="268" r:id="rId27"/>
    <p:sldId id="266" r:id="rId28"/>
    <p:sldId id="273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Jesus Paid It All - O Praise the One" id="{FA96E0A9-46F7-42EF-9B26-605D42A7CD21}">
          <p14:sldIdLst>
            <p14:sldId id="256"/>
          </p14:sldIdLst>
        </p14:section>
        <p14:section name="Verse 1" id="{7305D4F3-FD60-4554-906E-37D9E0B58D63}">
          <p14:sldIdLst>
            <p14:sldId id="257"/>
          </p14:sldIdLst>
        </p14:section>
        <p14:section name="Chorus" id="{BC70294A-E5FA-4614-BF3A-C979477CC59A}">
          <p14:sldIdLst>
            <p14:sldId id="258"/>
            <p14:sldId id="260"/>
          </p14:sldIdLst>
        </p14:section>
        <p14:section name="Verse 2" id="{7B7CBB55-E9F9-437C-9063-096A680A184F}">
          <p14:sldIdLst>
            <p14:sldId id="261"/>
          </p14:sldIdLst>
        </p14:section>
        <p14:section name="Chorus" id="{C39F0EA2-C9A4-46D6-A4A6-5207BDE1AD97}">
          <p14:sldIdLst>
            <p14:sldId id="265"/>
            <p14:sldId id="264"/>
          </p14:sldIdLst>
        </p14:section>
        <p14:section name="Bridge" id="{C727A822-0BB8-4AF6-9305-B4E912EF5585}">
          <p14:sldIdLst>
            <p14:sldId id="269"/>
          </p14:sldIdLst>
        </p14:section>
        <p14:section name="Chorus" id="{3A428723-FBD2-4B74-B033-4D47425F63B6}">
          <p14:sldIdLst>
            <p14:sldId id="267"/>
            <p14:sldId id="268"/>
          </p14:sldIdLst>
        </p14:section>
        <p14:section name="Verse 3" id="{0DAFB14F-E92D-4DFF-801F-57BFB76D1CBF}">
          <p14:sldIdLst>
            <p14:sldId id="266"/>
          </p14:sldIdLst>
        </p14:section>
        <p14:section name="Chorus" id="{D0282C54-103F-4225-B7E1-6DA3ADFEE126}">
          <p14:sldIdLst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558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249178125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And when before the throne</a:t>
            </a:r>
          </a:p>
          <a:p>
            <a:r>
              <a:rPr lang="en-US" dirty="0"/>
              <a:t>I stand in Him complete</a:t>
            </a:r>
          </a:p>
          <a:p>
            <a:r>
              <a:rPr lang="en-US" dirty="0"/>
              <a:t>Jesus died my soul to save</a:t>
            </a:r>
          </a:p>
          <a:p>
            <a:r>
              <a:rPr lang="en-US" dirty="0"/>
              <a:t>my lips shall still repeat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424797128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Jesus paid it all</a:t>
            </a:r>
          </a:p>
          <a:p>
            <a:r>
              <a:rPr lang="en-US" dirty="0"/>
              <a:t>All to Him I owe</a:t>
            </a:r>
          </a:p>
          <a:p>
            <a:r>
              <a:rPr lang="en-US" dirty="0"/>
              <a:t>Sin had left a crimson stain</a:t>
            </a:r>
          </a:p>
          <a:p>
            <a:r>
              <a:rPr lang="en-US" dirty="0"/>
              <a:t>He washed it white as snow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53703242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93003447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hear the Savior say</a:t>
            </a:r>
          </a:p>
          <a:p>
            <a:r>
              <a:rPr lang="en-US" dirty="0"/>
              <a:t>"Thy strength indeed is small</a:t>
            </a:r>
          </a:p>
          <a:p>
            <a:r>
              <a:rPr lang="en-US" dirty="0"/>
              <a:t>Child of weakness, watch and pray</a:t>
            </a:r>
          </a:p>
          <a:p>
            <a:r>
              <a:rPr lang="en-US" dirty="0"/>
              <a:t>Find in Me thine all in all"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367108465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Jesus paid it all</a:t>
            </a:r>
          </a:p>
          <a:p>
            <a:r>
              <a:rPr lang="en-US" dirty="0"/>
              <a:t>All to Him I owe</a:t>
            </a:r>
          </a:p>
          <a:p>
            <a:r>
              <a:rPr lang="en-US" dirty="0"/>
              <a:t>Sin had left a crimson stain</a:t>
            </a:r>
          </a:p>
          <a:p>
            <a:r>
              <a:rPr lang="en-US" dirty="0"/>
              <a:t>He washed it white as snow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39600766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18360730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Lord, now indeed I find</a:t>
            </a:r>
          </a:p>
          <a:p>
            <a:r>
              <a:rPr lang="en-US" dirty="0"/>
              <a:t>Thy power and Thine alone</a:t>
            </a:r>
          </a:p>
          <a:p>
            <a:r>
              <a:rPr lang="en-US" dirty="0"/>
              <a:t>Can change the leper's spots</a:t>
            </a:r>
          </a:p>
          <a:p>
            <a:r>
              <a:rPr lang="en-US" dirty="0"/>
              <a:t>And melt the heart of stone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179000735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Jesus paid it all</a:t>
            </a:r>
          </a:p>
          <a:p>
            <a:r>
              <a:rPr lang="en-US" dirty="0"/>
              <a:t>All to Him I owe</a:t>
            </a:r>
          </a:p>
          <a:p>
            <a:r>
              <a:rPr lang="en-US" dirty="0"/>
              <a:t>Sin had left a crimson stain</a:t>
            </a:r>
          </a:p>
          <a:p>
            <a:r>
              <a:rPr lang="en-US" dirty="0"/>
              <a:t>He washed it white as snow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57333133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39409157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Oh, praise the One who paid my debt</a:t>
            </a:r>
          </a:p>
          <a:p>
            <a:r>
              <a:rPr lang="en-US" dirty="0"/>
              <a:t>And raised this life up from the dead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331809130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Jesus paid it all</a:t>
            </a:r>
          </a:p>
          <a:p>
            <a:r>
              <a:rPr lang="en-US" dirty="0"/>
              <a:t>All to Him I owe</a:t>
            </a:r>
          </a:p>
          <a:p>
            <a:r>
              <a:rPr lang="en-US" dirty="0"/>
              <a:t>Sin had left a crimson stain</a:t>
            </a:r>
          </a:p>
          <a:p>
            <a:r>
              <a:rPr lang="en-US" dirty="0"/>
              <a:t>He washed it white as snow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Jesus Paid It All</a:t>
            </a:r>
          </a:p>
        </p:txBody>
      </p:sp>
    </p:spTree>
    <p:extLst>
      <p:ext uri="{BB962C8B-B14F-4D97-AF65-F5344CB8AC3E}">
        <p14:creationId xmlns:p14="http://schemas.microsoft.com/office/powerpoint/2010/main" val="303885933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226</Words>
  <Application>Microsoft Office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13</vt:i4>
      </vt:variant>
    </vt:vector>
  </HeadingPairs>
  <TitlesOfParts>
    <vt:vector size="35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136</cp:revision>
  <dcterms:created xsi:type="dcterms:W3CDTF">2011-12-04T14:58:54Z</dcterms:created>
  <dcterms:modified xsi:type="dcterms:W3CDTF">2023-06-30T05:27:36Z</dcterms:modified>
</cp:coreProperties>
</file>