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esus I'm in Love with You" id="{1CF20649-CDF9-4BC1-9D0A-EC502CBD55FD}">
          <p14:sldIdLst>
            <p14:sldId id="258"/>
          </p14:sldIdLst>
        </p14:section>
        <p14:section name="Verse" id="{16858C15-1B52-4930-AFD1-C35C5C8B6FFA}">
          <p14:sldIdLst>
            <p14:sldId id="259"/>
            <p14:sldId id="260"/>
          </p14:sldIdLst>
        </p14:section>
        <p14:section name="Chorus" id="{0DB326E1-C632-418D-BD6A-BB6950701117}">
          <p14:sldIdLst>
            <p14:sldId id="261"/>
            <p14:sldId id="262"/>
            <p14:sldId id="263"/>
          </p14:sldIdLst>
        </p14:section>
        <p14:section name="Verse Alternative" id="{D578B40A-7A20-4A35-AAC3-9D363B552527}">
          <p14:sldIdLst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83" d="100"/>
          <a:sy n="83" d="100"/>
        </p:scale>
        <p:origin x="10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6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draw me near</a:t>
            </a:r>
          </a:p>
          <a:p>
            <a:r>
              <a:rPr lang="en-US" dirty="0"/>
              <a:t>In Your embrace I belong</a:t>
            </a:r>
          </a:p>
          <a:p>
            <a:r>
              <a:rPr lang="en-US" dirty="0"/>
              <a:t>Lord all I ever need is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210420829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121026088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 I love you Lord</a:t>
            </a:r>
          </a:p>
          <a:p>
            <a:r>
              <a:rPr lang="en-US" dirty="0"/>
              <a:t>I love you Lord</a:t>
            </a:r>
          </a:p>
          <a:p>
            <a:r>
              <a:rPr lang="en-US" dirty="0"/>
              <a:t>Forever I'll be Yours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14063212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everything to me</a:t>
            </a:r>
          </a:p>
          <a:p>
            <a:r>
              <a:rPr lang="en-US" dirty="0"/>
              <a:t>And all I ever need is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3681142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Overflowing, Overflowing</a:t>
            </a:r>
          </a:p>
          <a:p>
            <a:r>
              <a:rPr lang="en-US" dirty="0"/>
              <a:t>With love and longing</a:t>
            </a:r>
          </a:p>
          <a:p>
            <a:r>
              <a:rPr lang="en-US" dirty="0"/>
              <a:t>That will know no 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1441513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draw me near</a:t>
            </a:r>
          </a:p>
          <a:p>
            <a:r>
              <a:rPr lang="en-US" dirty="0"/>
              <a:t>In Your embrace I belong</a:t>
            </a:r>
          </a:p>
          <a:p>
            <a:r>
              <a:rPr lang="en-US" dirty="0"/>
              <a:t>Lord all I ever need is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25825915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36185190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 I'm in love with You</a:t>
            </a:r>
          </a:p>
          <a:p>
            <a:r>
              <a:rPr lang="en-US" dirty="0"/>
              <a:t>I'm in love with You</a:t>
            </a:r>
          </a:p>
          <a:p>
            <a:r>
              <a:rPr lang="en-US" dirty="0"/>
              <a:t>Forever I'll be Yours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163856894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everything to me</a:t>
            </a:r>
          </a:p>
          <a:p>
            <a:r>
              <a:rPr lang="en-US" dirty="0"/>
              <a:t>And all I ever need is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71667103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heart is full, My heart is full</a:t>
            </a:r>
          </a:p>
          <a:p>
            <a:r>
              <a:rPr lang="en-US" dirty="0"/>
              <a:t>With love and desire</a:t>
            </a:r>
          </a:p>
          <a:p>
            <a:r>
              <a:rPr lang="en-US" dirty="0"/>
              <a:t>That will know no 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I’m in Love with You</a:t>
            </a:r>
          </a:p>
        </p:txBody>
      </p:sp>
    </p:spTree>
    <p:extLst>
      <p:ext uri="{BB962C8B-B14F-4D97-AF65-F5344CB8AC3E}">
        <p14:creationId xmlns:p14="http://schemas.microsoft.com/office/powerpoint/2010/main" val="4587281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182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204</cp:revision>
  <dcterms:created xsi:type="dcterms:W3CDTF">2011-12-04T14:58:54Z</dcterms:created>
  <dcterms:modified xsi:type="dcterms:W3CDTF">2024-05-14T03:38:04Z</dcterms:modified>
</cp:coreProperties>
</file>