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1"/>
  </p:notesMasterIdLst>
  <p:handoutMasterIdLst>
    <p:handoutMasterId r:id="rId42"/>
  </p:handout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6" r:id="rId25"/>
    <p:sldId id="263" r:id="rId26"/>
    <p:sldId id="264" r:id="rId27"/>
    <p:sldId id="267" r:id="rId28"/>
    <p:sldId id="268" r:id="rId29"/>
    <p:sldId id="269" r:id="rId30"/>
    <p:sldId id="270" r:id="rId31"/>
    <p:sldId id="271" r:id="rId32"/>
    <p:sldId id="273" r:id="rId33"/>
    <p:sldId id="276" r:id="rId34"/>
    <p:sldId id="277" r:id="rId35"/>
    <p:sldId id="279" r:id="rId36"/>
    <p:sldId id="280" r:id="rId37"/>
    <p:sldId id="278" r:id="rId38"/>
    <p:sldId id="274" r:id="rId39"/>
    <p:sldId id="27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iving Hope" id="{108549F1-2D4C-4280-A385-BBE3A2EA1B82}">
          <p14:sldIdLst>
            <p14:sldId id="256"/>
          </p14:sldIdLst>
        </p14:section>
        <p14:section name="Verse 1" id="{06181FA0-EE64-4E17-948E-13ECABA10819}">
          <p14:sldIdLst>
            <p14:sldId id="257"/>
            <p14:sldId id="258"/>
            <p14:sldId id="259"/>
            <p14:sldId id="260"/>
            <p14:sldId id="261"/>
          </p14:sldIdLst>
        </p14:section>
        <p14:section name="Verse 2" id="{A540B3E1-C3E7-49D3-A6C1-2032DC8BC659}">
          <p14:sldIdLst>
            <p14:sldId id="262"/>
            <p14:sldId id="266"/>
            <p14:sldId id="263"/>
            <p14:sldId id="264"/>
          </p14:sldIdLst>
        </p14:section>
        <p14:section name="Chorus" id="{AEB61542-2BA6-4220-A555-72BDC1A96450}">
          <p14:sldIdLst>
            <p14:sldId id="267"/>
            <p14:sldId id="268"/>
            <p14:sldId id="269"/>
          </p14:sldIdLst>
        </p14:section>
        <p14:section name="Verse 3" id="{273F3871-F74A-4F61-BCDA-07AB5492C653}">
          <p14:sldIdLst>
            <p14:sldId id="270"/>
            <p14:sldId id="271"/>
            <p14:sldId id="273"/>
          </p14:sldIdLst>
        </p14:section>
        <p14:section name="Chorus" id="{CA21FE67-2607-4A28-95F9-3C4C6A190FD5}">
          <p14:sldIdLst>
            <p14:sldId id="276"/>
            <p14:sldId id="277"/>
            <p14:sldId id="279"/>
            <p14:sldId id="280"/>
          </p14:sldIdLst>
        </p14:section>
        <p14:section name="Outro" id="{75072BC7-0CD8-4600-A5F8-BFC0ABD7275E}">
          <p14:sldIdLst>
            <p14:sldId id="278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ableStyles" Target="tableStyles.xml"/><Relationship Id="rId20" Type="http://schemas.openxmlformats.org/officeDocument/2006/relationships/slide" Target="slides/slide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Beautiful Savior</a:t>
            </a:r>
          </a:p>
          <a:p>
            <a:r>
              <a:rPr lang="en-US" dirty="0"/>
              <a:t>I’m yours forever</a:t>
            </a:r>
          </a:p>
          <a:p>
            <a:r>
              <a:rPr lang="en-US" dirty="0"/>
              <a:t>Jesus Christ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49979606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Hallelujah, praise the One who set me free</a:t>
            </a:r>
          </a:p>
          <a:p>
            <a:r>
              <a:rPr lang="en-US" dirty="0"/>
              <a:t>Hallelujah, death has lost its grip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82104753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broken every chain</a:t>
            </a:r>
          </a:p>
          <a:p>
            <a:r>
              <a:rPr lang="en-US" dirty="0"/>
              <a:t>there’s salvation in your Name</a:t>
            </a:r>
          </a:p>
          <a:p>
            <a:r>
              <a:rPr lang="en-US" dirty="0"/>
              <a:t>Jesus Christ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67662500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352435903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Then came the morning</a:t>
            </a:r>
          </a:p>
          <a:p>
            <a:r>
              <a:rPr lang="en-US" dirty="0"/>
              <a:t>that sealed the promise</a:t>
            </a:r>
          </a:p>
          <a:p>
            <a:r>
              <a:rPr lang="en-US" dirty="0"/>
              <a:t>Your buried body</a:t>
            </a:r>
          </a:p>
          <a:p>
            <a:r>
              <a:rPr lang="en-US" dirty="0"/>
              <a:t>began to breathe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61952694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Out of the silence</a:t>
            </a:r>
          </a:p>
          <a:p>
            <a:r>
              <a:rPr lang="en-US" dirty="0"/>
              <a:t>the Roaring Lion</a:t>
            </a:r>
          </a:p>
          <a:p>
            <a:r>
              <a:rPr lang="en-US" dirty="0"/>
              <a:t>Declared the grave has no claim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46375589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 Yours is the victory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8000819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Hallelujah, praise the One who set me free</a:t>
            </a:r>
          </a:p>
          <a:p>
            <a:r>
              <a:rPr lang="en-US" dirty="0"/>
              <a:t>Hallelujah, death has lost its grip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49681845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broken every chain</a:t>
            </a:r>
          </a:p>
          <a:p>
            <a:r>
              <a:rPr lang="en-US" dirty="0"/>
              <a:t>there’s salvation in your Name</a:t>
            </a:r>
          </a:p>
          <a:p>
            <a:r>
              <a:rPr lang="en-US" dirty="0"/>
              <a:t>Jesus Christ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361690565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Hallelujah, praise the One who set me free</a:t>
            </a:r>
          </a:p>
          <a:p>
            <a:r>
              <a:rPr lang="en-US" dirty="0"/>
              <a:t>Hallelujah, death has lost its grip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4061839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How great the chasm</a:t>
            </a:r>
          </a:p>
          <a:p>
            <a:r>
              <a:rPr lang="en-US" dirty="0"/>
              <a:t>that lay between us</a:t>
            </a:r>
          </a:p>
          <a:p>
            <a:r>
              <a:rPr lang="en-US" dirty="0"/>
              <a:t>How high the mountain</a:t>
            </a:r>
          </a:p>
          <a:p>
            <a:r>
              <a:rPr lang="en-US" dirty="0"/>
              <a:t>I could not climb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373556126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broken every chain</a:t>
            </a:r>
          </a:p>
          <a:p>
            <a:r>
              <a:rPr lang="en-US" dirty="0"/>
              <a:t>there’s salvation in your Name</a:t>
            </a:r>
          </a:p>
          <a:p>
            <a:r>
              <a:rPr lang="en-US" dirty="0"/>
              <a:t>Jesus Christ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75020748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Jesus Christ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394784666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God you are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55022561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333295374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desperation</a:t>
            </a:r>
          </a:p>
          <a:p>
            <a:r>
              <a:rPr lang="en-US" dirty="0"/>
              <a:t>I turned to heaven</a:t>
            </a:r>
          </a:p>
          <a:p>
            <a:r>
              <a:rPr lang="en-US" dirty="0"/>
              <a:t>And spoke your name into the night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294765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Then through the darkness</a:t>
            </a:r>
          </a:p>
          <a:p>
            <a:r>
              <a:rPr lang="en-US" dirty="0"/>
              <a:t>your loving kindness</a:t>
            </a:r>
          </a:p>
          <a:p>
            <a:r>
              <a:rPr lang="en-US" dirty="0"/>
              <a:t>Tore through the shadows of my soul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167055641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work is finished</a:t>
            </a:r>
          </a:p>
          <a:p>
            <a:r>
              <a:rPr lang="en-US" dirty="0"/>
              <a:t>the end is written</a:t>
            </a:r>
          </a:p>
          <a:p>
            <a:r>
              <a:rPr lang="en-US" dirty="0"/>
              <a:t>Jesus Christ my Living Hope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8043880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40514950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could imagine</a:t>
            </a:r>
          </a:p>
          <a:p>
            <a:r>
              <a:rPr lang="en-US" dirty="0"/>
              <a:t>so great a mercy</a:t>
            </a:r>
          </a:p>
          <a:p>
            <a:r>
              <a:rPr lang="en-US" dirty="0"/>
              <a:t>What heart could fathom</a:t>
            </a:r>
          </a:p>
          <a:p>
            <a:r>
              <a:rPr lang="en-US" dirty="0"/>
              <a:t>such boundless grace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9348480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God of Ages</a:t>
            </a:r>
          </a:p>
          <a:p>
            <a:r>
              <a:rPr lang="en-US" dirty="0"/>
              <a:t>stepped down from Glory</a:t>
            </a:r>
          </a:p>
          <a:p>
            <a:r>
              <a:rPr lang="en-US" dirty="0"/>
              <a:t>To wear my sin and bear my shame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86120539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cross has spoken</a:t>
            </a:r>
          </a:p>
          <a:p>
            <a:r>
              <a:rPr lang="en-US" dirty="0"/>
              <a:t>I am forgiven</a:t>
            </a:r>
          </a:p>
          <a:p>
            <a:r>
              <a:rPr lang="en-US" dirty="0"/>
              <a:t>The King of Kings calls me His 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21648241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301</Words>
  <Application>Microsoft Office PowerPoint</Application>
  <PresentationFormat>On-screen Show (4:3)</PresentationFormat>
  <Paragraphs>74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23</vt:i4>
      </vt:variant>
    </vt:vector>
  </HeadingPairs>
  <TitlesOfParts>
    <vt:vector size="4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161</cp:revision>
  <dcterms:created xsi:type="dcterms:W3CDTF">2011-12-04T14:58:54Z</dcterms:created>
  <dcterms:modified xsi:type="dcterms:W3CDTF">2023-07-01T04:34:49Z</dcterms:modified>
</cp:coreProperties>
</file>