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34"/>
  </p:notesMasterIdLst>
  <p:handoutMasterIdLst>
    <p:handoutMasterId r:id="rId35"/>
  </p:handoutMasterIdLst>
  <p:sldIdLst>
    <p:sldId id="256" r:id="rId18"/>
    <p:sldId id="257" r:id="rId19"/>
    <p:sldId id="258" r:id="rId20"/>
    <p:sldId id="260" r:id="rId21"/>
    <p:sldId id="261" r:id="rId22"/>
    <p:sldId id="262" r:id="rId23"/>
    <p:sldId id="263" r:id="rId24"/>
    <p:sldId id="264" r:id="rId25"/>
    <p:sldId id="266" r:id="rId26"/>
    <p:sldId id="267" r:id="rId27"/>
    <p:sldId id="268" r:id="rId28"/>
    <p:sldId id="269" r:id="rId29"/>
    <p:sldId id="271" r:id="rId30"/>
    <p:sldId id="272" r:id="rId31"/>
    <p:sldId id="273" r:id="rId32"/>
    <p:sldId id="274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Mighty to Save" id="{4F919225-018C-45F7-BD16-FAB79EAD047E}">
          <p14:sldIdLst>
            <p14:sldId id="256"/>
          </p14:sldIdLst>
        </p14:section>
        <p14:section name="Verse 1" id="{20894EF6-B21F-4061-B4CF-B6E54E4987C5}">
          <p14:sldIdLst>
            <p14:sldId id="257"/>
            <p14:sldId id="258"/>
          </p14:sldIdLst>
        </p14:section>
        <p14:section name="Chorus" id="{F1C1619C-1835-493F-9DA6-2E6BA34EDC96}">
          <p14:sldIdLst>
            <p14:sldId id="260"/>
            <p14:sldId id="261"/>
            <p14:sldId id="262"/>
          </p14:sldIdLst>
        </p14:section>
        <p14:section name="Verse 2" id="{9CDF11C4-3352-4166-9B32-3B4B3D74EF49}">
          <p14:sldIdLst>
            <p14:sldId id="263"/>
            <p14:sldId id="264"/>
          </p14:sldIdLst>
        </p14:section>
        <p14:section name="Chorus" id="{3C6A76DA-D77B-4649-872A-9BFDC2CDA9A5}">
          <p14:sldIdLst>
            <p14:sldId id="266"/>
            <p14:sldId id="267"/>
            <p14:sldId id="268"/>
          </p14:sldIdLst>
        </p14:section>
        <p14:section name="Bridge" id="{B4D66DD1-3699-4FCC-A0AE-29F9AF749097}">
          <p14:sldIdLst>
            <p14:sldId id="269"/>
            <p14:sldId id="271"/>
          </p14:sldIdLst>
        </p14:section>
        <p14:section name="Chorus" id="{98586AD2-BA91-4EC7-B29F-2E57E575B158}">
          <p14:sldIdLst>
            <p14:sldId id="272"/>
            <p14:sldId id="273"/>
            <p14:sldId id="2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6402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tableStyles" Target="tableStyles.xml"/><Relationship Id="rId21" Type="http://schemas.openxmlformats.org/officeDocument/2006/relationships/slide" Target="slides/slide4.xml"/><Relationship Id="rId34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handoutMaster" Target="handoutMasters/handoutMaster1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Mighty to Save</a:t>
            </a:r>
          </a:p>
        </p:txBody>
      </p:sp>
    </p:spTree>
    <p:extLst>
      <p:ext uri="{BB962C8B-B14F-4D97-AF65-F5344CB8AC3E}">
        <p14:creationId xmlns:p14="http://schemas.microsoft.com/office/powerpoint/2010/main" val="1259059778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forever, author of salvation</a:t>
            </a:r>
          </a:p>
          <a:p>
            <a:pPr latinLnBrk="1"/>
            <a:r>
              <a:rPr lang="en-US" dirty="0"/>
              <a:t>he rose and conquered the grave</a:t>
            </a:r>
          </a:p>
          <a:p>
            <a:pPr latinLnBrk="1"/>
            <a:r>
              <a:rPr lang="en-US" dirty="0"/>
              <a:t>Jesus conquered the grave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Mighty to Save</a:t>
            </a:r>
          </a:p>
        </p:txBody>
      </p:sp>
    </p:spTree>
    <p:extLst>
      <p:ext uri="{BB962C8B-B14F-4D97-AF65-F5344CB8AC3E}">
        <p14:creationId xmlns:p14="http://schemas.microsoft.com/office/powerpoint/2010/main" val="3842924660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Mighty to Save</a:t>
            </a:r>
          </a:p>
        </p:txBody>
      </p:sp>
    </p:spTree>
    <p:extLst>
      <p:ext uri="{BB962C8B-B14F-4D97-AF65-F5344CB8AC3E}">
        <p14:creationId xmlns:p14="http://schemas.microsoft.com/office/powerpoint/2010/main" val="800039283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Shine your light and </a:t>
            </a:r>
          </a:p>
          <a:p>
            <a:pPr latinLnBrk="1"/>
            <a:r>
              <a:rPr lang="en-US" dirty="0"/>
              <a:t>let the whole world see singing,</a:t>
            </a:r>
          </a:p>
          <a:p>
            <a:pPr latinLnBrk="1"/>
            <a:r>
              <a:rPr lang="en-US" dirty="0"/>
              <a:t>for the glory of the risen king, Jesus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Mighty to Save</a:t>
            </a:r>
          </a:p>
        </p:txBody>
      </p:sp>
    </p:spTree>
    <p:extLst>
      <p:ext uri="{BB962C8B-B14F-4D97-AF65-F5344CB8AC3E}">
        <p14:creationId xmlns:p14="http://schemas.microsoft.com/office/powerpoint/2010/main" val="4012292558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Shine your light and</a:t>
            </a:r>
          </a:p>
          <a:p>
            <a:pPr latinLnBrk="1"/>
            <a:r>
              <a:rPr lang="en-US" dirty="0"/>
              <a:t>let the whole world see singing,</a:t>
            </a:r>
          </a:p>
          <a:p>
            <a:pPr latinLnBrk="1"/>
            <a:r>
              <a:rPr lang="en-US" dirty="0"/>
              <a:t>for the glory of the risen king, Jesus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Mighty to Save</a:t>
            </a:r>
          </a:p>
        </p:txBody>
      </p:sp>
    </p:spTree>
    <p:extLst>
      <p:ext uri="{BB962C8B-B14F-4D97-AF65-F5344CB8AC3E}">
        <p14:creationId xmlns:p14="http://schemas.microsoft.com/office/powerpoint/2010/main" val="2145048731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Savior, he can move the mountains</a:t>
            </a:r>
          </a:p>
          <a:p>
            <a:pPr latinLnBrk="1"/>
            <a:r>
              <a:rPr lang="en-US" dirty="0"/>
              <a:t>my God is mighty to save</a:t>
            </a:r>
          </a:p>
          <a:p>
            <a:pPr latinLnBrk="1"/>
            <a:r>
              <a:rPr lang="en-US" dirty="0"/>
              <a:t>he is mighty to save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Mighty to Save</a:t>
            </a:r>
          </a:p>
        </p:txBody>
      </p:sp>
    </p:spTree>
    <p:extLst>
      <p:ext uri="{BB962C8B-B14F-4D97-AF65-F5344CB8AC3E}">
        <p14:creationId xmlns:p14="http://schemas.microsoft.com/office/powerpoint/2010/main" val="4280528203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forever, author of salvation</a:t>
            </a:r>
          </a:p>
          <a:p>
            <a:pPr latinLnBrk="1"/>
            <a:r>
              <a:rPr lang="en-US" dirty="0"/>
              <a:t>he rose and conquered the grave</a:t>
            </a:r>
          </a:p>
          <a:p>
            <a:pPr latinLnBrk="1"/>
            <a:r>
              <a:rPr lang="en-US" dirty="0"/>
              <a:t>Jesus conquered the grave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Mighty to Save</a:t>
            </a:r>
          </a:p>
        </p:txBody>
      </p:sp>
    </p:spTree>
    <p:extLst>
      <p:ext uri="{BB962C8B-B14F-4D97-AF65-F5344CB8AC3E}">
        <p14:creationId xmlns:p14="http://schemas.microsoft.com/office/powerpoint/2010/main" val="1866233576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Mighty to Save</a:t>
            </a:r>
          </a:p>
        </p:txBody>
      </p:sp>
    </p:spTree>
    <p:extLst>
      <p:ext uri="{BB962C8B-B14F-4D97-AF65-F5344CB8AC3E}">
        <p14:creationId xmlns:p14="http://schemas.microsoft.com/office/powerpoint/2010/main" val="2601672998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Everyone needs compassion</a:t>
            </a:r>
          </a:p>
          <a:p>
            <a:pPr latinLnBrk="1"/>
            <a:r>
              <a:rPr lang="en-US" dirty="0"/>
              <a:t>a Love </a:t>
            </a:r>
            <a:r>
              <a:rPr lang="en-US" dirty="0" err="1"/>
              <a:t>thats</a:t>
            </a:r>
            <a:r>
              <a:rPr lang="en-US" dirty="0"/>
              <a:t> never failing</a:t>
            </a:r>
          </a:p>
          <a:p>
            <a:pPr latinLnBrk="1"/>
            <a:r>
              <a:rPr lang="en-US" dirty="0"/>
              <a:t>let mercy fall on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Mighty to Save</a:t>
            </a:r>
          </a:p>
        </p:txBody>
      </p:sp>
    </p:spTree>
    <p:extLst>
      <p:ext uri="{BB962C8B-B14F-4D97-AF65-F5344CB8AC3E}">
        <p14:creationId xmlns:p14="http://schemas.microsoft.com/office/powerpoint/2010/main" val="68800467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Everyone needs forgiveness</a:t>
            </a:r>
          </a:p>
          <a:p>
            <a:pPr latinLnBrk="1"/>
            <a:r>
              <a:rPr lang="en-US" dirty="0"/>
              <a:t>the kindness of a savior</a:t>
            </a:r>
          </a:p>
          <a:p>
            <a:pPr latinLnBrk="1"/>
            <a:r>
              <a:rPr lang="en-US" dirty="0"/>
              <a:t>the hope of nations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Mighty to Save</a:t>
            </a:r>
          </a:p>
        </p:txBody>
      </p:sp>
    </p:spTree>
    <p:extLst>
      <p:ext uri="{BB962C8B-B14F-4D97-AF65-F5344CB8AC3E}">
        <p14:creationId xmlns:p14="http://schemas.microsoft.com/office/powerpoint/2010/main" val="950122867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savior, he can move the mountains</a:t>
            </a:r>
          </a:p>
          <a:p>
            <a:pPr latinLnBrk="1"/>
            <a:r>
              <a:rPr lang="en-US" dirty="0"/>
              <a:t>my God is mighty to save</a:t>
            </a:r>
          </a:p>
          <a:p>
            <a:pPr latinLnBrk="1"/>
            <a:r>
              <a:rPr lang="en-US" dirty="0"/>
              <a:t>he is mighty to save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Mighty to Save</a:t>
            </a:r>
          </a:p>
        </p:txBody>
      </p:sp>
    </p:spTree>
    <p:extLst>
      <p:ext uri="{BB962C8B-B14F-4D97-AF65-F5344CB8AC3E}">
        <p14:creationId xmlns:p14="http://schemas.microsoft.com/office/powerpoint/2010/main" val="2478580767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forever, author of salvation</a:t>
            </a:r>
          </a:p>
          <a:p>
            <a:pPr latinLnBrk="1"/>
            <a:r>
              <a:rPr lang="en-US" dirty="0"/>
              <a:t>he rose and conquered the grave</a:t>
            </a:r>
          </a:p>
          <a:p>
            <a:pPr latinLnBrk="1"/>
            <a:r>
              <a:rPr lang="en-US" dirty="0"/>
              <a:t>Jesus conquered the grave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Mighty to Save</a:t>
            </a:r>
          </a:p>
        </p:txBody>
      </p:sp>
    </p:spTree>
    <p:extLst>
      <p:ext uri="{BB962C8B-B14F-4D97-AF65-F5344CB8AC3E}">
        <p14:creationId xmlns:p14="http://schemas.microsoft.com/office/powerpoint/2010/main" val="3409302308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Mighty to Save</a:t>
            </a:r>
          </a:p>
        </p:txBody>
      </p:sp>
    </p:spTree>
    <p:extLst>
      <p:ext uri="{BB962C8B-B14F-4D97-AF65-F5344CB8AC3E}">
        <p14:creationId xmlns:p14="http://schemas.microsoft.com/office/powerpoint/2010/main" val="2851792745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so take me as you find me</a:t>
            </a:r>
          </a:p>
          <a:p>
            <a:pPr latinLnBrk="1"/>
            <a:r>
              <a:rPr lang="en-US" dirty="0"/>
              <a:t>all my fears abandoned</a:t>
            </a:r>
          </a:p>
          <a:p>
            <a:pPr latinLnBrk="1"/>
            <a:r>
              <a:rPr lang="en-US" dirty="0"/>
              <a:t>and fill my life again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Mighty to Save</a:t>
            </a:r>
          </a:p>
        </p:txBody>
      </p:sp>
    </p:spTree>
    <p:extLst>
      <p:ext uri="{BB962C8B-B14F-4D97-AF65-F5344CB8AC3E}">
        <p14:creationId xmlns:p14="http://schemas.microsoft.com/office/powerpoint/2010/main" val="1836230512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 give my life to follow</a:t>
            </a:r>
          </a:p>
          <a:p>
            <a:pPr latinLnBrk="1"/>
            <a:r>
              <a:rPr lang="en-US" dirty="0"/>
              <a:t>everything I believe in</a:t>
            </a:r>
          </a:p>
          <a:p>
            <a:pPr latinLnBrk="1"/>
            <a:r>
              <a:rPr lang="en-US" dirty="0"/>
              <a:t>now I surrender (I surrender)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Mighty to Save</a:t>
            </a:r>
          </a:p>
        </p:txBody>
      </p:sp>
    </p:spTree>
    <p:extLst>
      <p:ext uri="{BB962C8B-B14F-4D97-AF65-F5344CB8AC3E}">
        <p14:creationId xmlns:p14="http://schemas.microsoft.com/office/powerpoint/2010/main" val="2431889557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S</a:t>
            </a:r>
            <a:r>
              <a:rPr lang="en-US"/>
              <a:t>avior</a:t>
            </a:r>
            <a:r>
              <a:rPr lang="en-US" dirty="0"/>
              <a:t>, he can move the mountains</a:t>
            </a:r>
          </a:p>
          <a:p>
            <a:pPr latinLnBrk="1"/>
            <a:r>
              <a:rPr lang="en-US" dirty="0"/>
              <a:t>my God is mighty to save</a:t>
            </a:r>
          </a:p>
          <a:p>
            <a:pPr latinLnBrk="1"/>
            <a:r>
              <a:rPr lang="en-US" dirty="0"/>
              <a:t>he is mighty to save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Mighty to Save</a:t>
            </a:r>
          </a:p>
        </p:txBody>
      </p:sp>
    </p:spTree>
    <p:extLst>
      <p:ext uri="{BB962C8B-B14F-4D97-AF65-F5344CB8AC3E}">
        <p14:creationId xmlns:p14="http://schemas.microsoft.com/office/powerpoint/2010/main" val="142811407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1186</TotalTime>
  <Words>245</Words>
  <Application>Microsoft Office PowerPoint</Application>
  <PresentationFormat>On-screen Show (4:3)</PresentationFormat>
  <Paragraphs>52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16</vt:i4>
      </vt:variant>
    </vt:vector>
  </HeadingPairs>
  <TitlesOfParts>
    <vt:vector size="38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133</cp:revision>
  <dcterms:created xsi:type="dcterms:W3CDTF">2011-12-04T14:58:54Z</dcterms:created>
  <dcterms:modified xsi:type="dcterms:W3CDTF">2023-07-01T04:38:27Z</dcterms:modified>
</cp:coreProperties>
</file>