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8"/>
  </p:notesMasterIdLst>
  <p:handoutMasterIdLst>
    <p:handoutMasterId r:id="rId39"/>
  </p:handoutMasterIdLst>
  <p:sldIdLst>
    <p:sldId id="256" r:id="rId18"/>
    <p:sldId id="257" r:id="rId19"/>
    <p:sldId id="258" r:id="rId20"/>
    <p:sldId id="260" r:id="rId21"/>
    <p:sldId id="261" r:id="rId22"/>
    <p:sldId id="262" r:id="rId23"/>
    <p:sldId id="264" r:id="rId24"/>
    <p:sldId id="270" r:id="rId25"/>
    <p:sldId id="271" r:id="rId26"/>
    <p:sldId id="272" r:id="rId27"/>
    <p:sldId id="268" r:id="rId28"/>
    <p:sldId id="269" r:id="rId29"/>
    <p:sldId id="274" r:id="rId30"/>
    <p:sldId id="275" r:id="rId31"/>
    <p:sldId id="276" r:id="rId32"/>
    <p:sldId id="267" r:id="rId33"/>
    <p:sldId id="277" r:id="rId34"/>
    <p:sldId id="278" r:id="rId35"/>
    <p:sldId id="280" r:id="rId36"/>
    <p:sldId id="27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n of Sorrows" id="{A7AF95D7-91E9-42F8-95D3-E83A8D1BBBE5}">
          <p14:sldIdLst>
            <p14:sldId id="256"/>
          </p14:sldIdLst>
        </p14:section>
        <p14:section name="Verse 1" id="{631374F4-6FCC-49E3-A219-47C5BAFCFF08}">
          <p14:sldIdLst>
            <p14:sldId id="257"/>
          </p14:sldIdLst>
        </p14:section>
        <p14:section name="Verse 2" id="{025B5C42-E47C-4C54-89DF-9DD64DA62541}">
          <p14:sldIdLst>
            <p14:sldId id="258"/>
          </p14:sldIdLst>
        </p14:section>
        <p14:section name="Chorus" id="{1BDA46F6-5F7D-49E0-B639-FBAAA323BFE3}">
          <p14:sldIdLst>
            <p14:sldId id="260"/>
            <p14:sldId id="261"/>
            <p14:sldId id="262"/>
          </p14:sldIdLst>
        </p14:section>
        <p14:section name="Verse 3" id="{0D242C2B-A760-41A6-BFEE-E1FED7DC5040}">
          <p14:sldIdLst>
            <p14:sldId id="264"/>
          </p14:sldIdLst>
        </p14:section>
        <p14:section name="Chorus" id="{AC1605BD-33AC-481E-9128-E8ED31564002}">
          <p14:sldIdLst>
            <p14:sldId id="270"/>
            <p14:sldId id="271"/>
            <p14:sldId id="272"/>
          </p14:sldIdLst>
        </p14:section>
        <p14:section name="Bridge" id="{4DB705F7-3D17-4EF3-8D8E-BB2A52896B71}">
          <p14:sldIdLst>
            <p14:sldId id="268"/>
            <p14:sldId id="269"/>
          </p14:sldIdLst>
        </p14:section>
        <p14:section name="Chorus" id="{44267789-95EE-4FAC-8DCD-8AB9717D27B3}">
          <p14:sldIdLst>
            <p14:sldId id="274"/>
            <p14:sldId id="275"/>
            <p14:sldId id="276"/>
          </p14:sldIdLst>
        </p14:section>
        <p14:section name="Verse 4" id="{6064CABD-0420-4731-A7B6-6E83D14DB47A}">
          <p14:sldIdLst>
            <p14:sldId id="267"/>
          </p14:sldIdLst>
        </p14:section>
        <p14:section name="Chorus" id="{F087A971-1954-49BF-96DD-0D239CC0C481}">
          <p14:sldIdLst>
            <p14:sldId id="277"/>
            <p14:sldId id="278"/>
          </p14:sldIdLst>
        </p14:section>
        <p14:section name="Ending" id="{B97B4370-C881-4399-A93A-47097E9D87CB}">
          <p14:sldIdLst>
            <p14:sldId id="280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270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46525253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Now my debt is paid</a:t>
            </a:r>
          </a:p>
          <a:p>
            <a:pPr latinLnBrk="1"/>
            <a:r>
              <a:rPr lang="en-US" dirty="0"/>
              <a:t>It is paid in full</a:t>
            </a:r>
          </a:p>
          <a:p>
            <a:pPr latinLnBrk="1"/>
            <a:r>
              <a:rPr lang="en-US" dirty="0"/>
              <a:t>By the precious blood</a:t>
            </a:r>
          </a:p>
          <a:p>
            <a:pPr latinLnBrk="1"/>
            <a:r>
              <a:rPr lang="en-US" dirty="0"/>
              <a:t>That my Jesus spilled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310712472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Now the curse of sin</a:t>
            </a:r>
          </a:p>
          <a:p>
            <a:pPr latinLnBrk="1"/>
            <a:r>
              <a:rPr lang="en-US" dirty="0"/>
              <a:t>Has no hold on me</a:t>
            </a:r>
          </a:p>
          <a:p>
            <a:pPr latinLnBrk="1"/>
            <a:r>
              <a:rPr lang="en-US" dirty="0"/>
              <a:t>Whom the Son sets free</a:t>
            </a:r>
          </a:p>
          <a:p>
            <a:pPr latinLnBrk="1"/>
            <a:r>
              <a:rPr lang="en-US" dirty="0"/>
              <a:t>Oh is free indeed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345198118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Oh that rugged cross</a:t>
            </a:r>
          </a:p>
          <a:p>
            <a:pPr latinLnBrk="1"/>
            <a:r>
              <a:rPr lang="en-US" dirty="0"/>
              <a:t>My salvation</a:t>
            </a:r>
          </a:p>
          <a:p>
            <a:pPr latinLnBrk="1"/>
            <a:r>
              <a:rPr lang="en-US" dirty="0"/>
              <a:t>Where Your love poured out over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51190091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Now my soul cries out</a:t>
            </a:r>
          </a:p>
          <a:p>
            <a:pPr latinLnBrk="1"/>
            <a:r>
              <a:rPr lang="en-US" dirty="0"/>
              <a:t>Hallelujah</a:t>
            </a:r>
          </a:p>
          <a:p>
            <a:pPr latinLnBrk="1"/>
            <a:r>
              <a:rPr lang="en-US" dirty="0"/>
              <a:t>Praise and honor unto Thee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209324227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68604098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See the stone is rolled away</a:t>
            </a:r>
          </a:p>
          <a:p>
            <a:pPr latinLnBrk="1"/>
            <a:r>
              <a:rPr lang="en-US" dirty="0"/>
              <a:t>Behold the empty tomb</a:t>
            </a:r>
          </a:p>
          <a:p>
            <a:pPr latinLnBrk="1"/>
            <a:r>
              <a:rPr lang="en-US" dirty="0"/>
              <a:t>Hallelujah God be praised</a:t>
            </a:r>
          </a:p>
          <a:p>
            <a:pPr latinLnBrk="1"/>
            <a:r>
              <a:rPr lang="en-US" dirty="0"/>
              <a:t>He's risen from the grave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1826901813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Oh that rugged cross</a:t>
            </a:r>
          </a:p>
          <a:p>
            <a:pPr latinLnBrk="1"/>
            <a:r>
              <a:rPr lang="en-US" dirty="0"/>
              <a:t>My salvation</a:t>
            </a:r>
          </a:p>
          <a:p>
            <a:pPr latinLnBrk="1"/>
            <a:r>
              <a:rPr lang="en-US" dirty="0"/>
              <a:t>Where Your love poured out over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2908360623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Now my soul cries out</a:t>
            </a:r>
          </a:p>
          <a:p>
            <a:pPr latinLnBrk="1"/>
            <a:r>
              <a:rPr lang="en-US" dirty="0"/>
              <a:t>Hallelujah</a:t>
            </a:r>
          </a:p>
          <a:p>
            <a:pPr latinLnBrk="1"/>
            <a:r>
              <a:rPr lang="en-US" dirty="0"/>
              <a:t>Praise and honor unto Thee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1332520136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/>
              <a:t>Praise </a:t>
            </a:r>
            <a:r>
              <a:rPr lang="en-US" dirty="0"/>
              <a:t>and honor unto Thee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118324333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Man of sorrows Lamb of God</a:t>
            </a:r>
          </a:p>
          <a:p>
            <a:pPr latinLnBrk="1"/>
            <a:r>
              <a:rPr lang="en-US" dirty="0"/>
              <a:t>By His own betrayed</a:t>
            </a:r>
          </a:p>
          <a:p>
            <a:pPr latinLnBrk="1"/>
            <a:r>
              <a:rPr lang="en-US" dirty="0"/>
              <a:t>The sin of man and wrath of God</a:t>
            </a:r>
          </a:p>
          <a:p>
            <a:pPr latinLnBrk="1"/>
            <a:r>
              <a:rPr lang="en-US" dirty="0"/>
              <a:t>Has been on Jesus laid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755035170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286826438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Silent as He stood accused</a:t>
            </a:r>
          </a:p>
          <a:p>
            <a:pPr latinLnBrk="1"/>
            <a:r>
              <a:rPr lang="en-US" dirty="0"/>
              <a:t>Beaten mocked and scorned</a:t>
            </a:r>
          </a:p>
          <a:p>
            <a:pPr latinLnBrk="1"/>
            <a:r>
              <a:rPr lang="en-US" dirty="0"/>
              <a:t>Bowing to the Father's will</a:t>
            </a:r>
          </a:p>
          <a:p>
            <a:pPr latinLnBrk="1"/>
            <a:r>
              <a:rPr lang="en-US" dirty="0"/>
              <a:t>He took a crown of thorns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139675301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Oh that rugged cross</a:t>
            </a:r>
          </a:p>
          <a:p>
            <a:pPr latinLnBrk="1"/>
            <a:r>
              <a:rPr lang="en-US" dirty="0"/>
              <a:t>My salvation</a:t>
            </a:r>
          </a:p>
          <a:p>
            <a:pPr latinLnBrk="1"/>
            <a:r>
              <a:rPr lang="en-US" dirty="0"/>
              <a:t>Where Your love poured out over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127629254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Now my soul cries out</a:t>
            </a:r>
          </a:p>
          <a:p>
            <a:pPr latinLnBrk="1"/>
            <a:r>
              <a:rPr lang="en-US" dirty="0"/>
              <a:t>Hallelujah</a:t>
            </a:r>
          </a:p>
          <a:p>
            <a:pPr latinLnBrk="1"/>
            <a:r>
              <a:rPr lang="en-US" dirty="0"/>
              <a:t>Praise and honor unto Thee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381489621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179437089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latinLnBrk="1"/>
            <a:r>
              <a:rPr lang="en-US" dirty="0"/>
              <a:t>Sent of heaven God's own Son</a:t>
            </a:r>
          </a:p>
          <a:p>
            <a:pPr latinLnBrk="1"/>
            <a:r>
              <a:rPr lang="en-US" dirty="0"/>
              <a:t>To purchase and redeem</a:t>
            </a:r>
          </a:p>
          <a:p>
            <a:pPr latinLnBrk="1"/>
            <a:r>
              <a:rPr lang="en-US" dirty="0"/>
              <a:t>And reconcile the very ones</a:t>
            </a:r>
          </a:p>
          <a:p>
            <a:pPr latinLnBrk="1"/>
            <a:r>
              <a:rPr lang="en-US" dirty="0"/>
              <a:t>Who nailed Him to that tree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98518946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Oh that rugged cross</a:t>
            </a:r>
          </a:p>
          <a:p>
            <a:pPr latinLnBrk="1"/>
            <a:r>
              <a:rPr lang="en-US" dirty="0"/>
              <a:t>My salvation</a:t>
            </a:r>
          </a:p>
          <a:p>
            <a:pPr latinLnBrk="1"/>
            <a:r>
              <a:rPr lang="en-US" dirty="0"/>
              <a:t>Where Your love poured out over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302487559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Now my soul cries out</a:t>
            </a:r>
          </a:p>
          <a:p>
            <a:pPr latinLnBrk="1"/>
            <a:r>
              <a:rPr lang="en-US" dirty="0"/>
              <a:t>Hallelujah</a:t>
            </a:r>
          </a:p>
          <a:p>
            <a:pPr latinLnBrk="1"/>
            <a:r>
              <a:rPr lang="en-US" dirty="0"/>
              <a:t>Praise and honor unto Thee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Man of Sorrows</a:t>
            </a:r>
          </a:p>
        </p:txBody>
      </p:sp>
    </p:spTree>
    <p:extLst>
      <p:ext uri="{BB962C8B-B14F-4D97-AF65-F5344CB8AC3E}">
        <p14:creationId xmlns:p14="http://schemas.microsoft.com/office/powerpoint/2010/main" val="384806345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1267</TotalTime>
  <Words>281</Words>
  <Application>Microsoft Office PowerPoint</Application>
  <PresentationFormat>On-screen Show (4:3)</PresentationFormat>
  <Paragraphs>69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20</vt:i4>
      </vt:variant>
    </vt:vector>
  </HeadingPairs>
  <TitlesOfParts>
    <vt:vector size="42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147</cp:revision>
  <dcterms:created xsi:type="dcterms:W3CDTF">2011-12-04T14:58:54Z</dcterms:created>
  <dcterms:modified xsi:type="dcterms:W3CDTF">2023-07-01T04:40:40Z</dcterms:modified>
</cp:coreProperties>
</file>