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1"/>
  </p:notesMasterIdLst>
  <p:handoutMasterIdLst>
    <p:handoutMasterId r:id="rId42"/>
  </p:handoutMasterIdLst>
  <p:sldIdLst>
    <p:sldId id="258" r:id="rId18"/>
    <p:sldId id="270" r:id="rId19"/>
    <p:sldId id="272" r:id="rId20"/>
    <p:sldId id="256" r:id="rId21"/>
    <p:sldId id="257" r:id="rId22"/>
    <p:sldId id="260" r:id="rId23"/>
    <p:sldId id="266" r:id="rId24"/>
    <p:sldId id="262" r:id="rId25"/>
    <p:sldId id="263" r:id="rId26"/>
    <p:sldId id="264" r:id="rId27"/>
    <p:sldId id="265" r:id="rId28"/>
    <p:sldId id="273" r:id="rId29"/>
    <p:sldId id="274" r:id="rId30"/>
    <p:sldId id="276" r:id="rId31"/>
    <p:sldId id="277" r:id="rId32"/>
    <p:sldId id="278" r:id="rId33"/>
    <p:sldId id="268" r:id="rId34"/>
    <p:sldId id="286" r:id="rId35"/>
    <p:sldId id="283" r:id="rId36"/>
    <p:sldId id="284" r:id="rId37"/>
    <p:sldId id="280" r:id="rId38"/>
    <p:sldId id="281" r:id="rId39"/>
    <p:sldId id="282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arvelous Light" id="{4A6CBA11-A18B-41D5-AC99-26BD41ACEDF4}">
          <p14:sldIdLst>
            <p14:sldId id="258"/>
          </p14:sldIdLst>
        </p14:section>
        <p14:section name="Chorus" id="{21F645EA-A186-49B0-8D37-70466EFAAF57}">
          <p14:sldIdLst>
            <p14:sldId id="270"/>
            <p14:sldId id="272"/>
          </p14:sldIdLst>
        </p14:section>
        <p14:section name="Verse 1" id="{E981227D-0049-4C39-8689-BFEFB6FD20CE}">
          <p14:sldIdLst>
            <p14:sldId id="256"/>
            <p14:sldId id="257"/>
          </p14:sldIdLst>
        </p14:section>
        <p14:section name="Pre-Chorus" id="{4D5B8397-8260-489C-A5AF-887622893A05}">
          <p14:sldIdLst>
            <p14:sldId id="260"/>
            <p14:sldId id="266"/>
          </p14:sldIdLst>
        </p14:section>
        <p14:section name="Chorus" id="{CF6BF671-4A70-4A6F-A3D9-3B6A4FBD2835}">
          <p14:sldIdLst>
            <p14:sldId id="262"/>
            <p14:sldId id="263"/>
            <p14:sldId id="264"/>
          </p14:sldIdLst>
        </p14:section>
        <p14:section name="Verse 2" id="{48FC3591-31E5-475B-A063-0952B2182ACE}">
          <p14:sldIdLst>
            <p14:sldId id="265"/>
          </p14:sldIdLst>
        </p14:section>
        <p14:section name="Pre-Chorus" id="{AC66B01F-151C-4198-B192-DEAE74D12269}">
          <p14:sldIdLst>
            <p14:sldId id="273"/>
            <p14:sldId id="274"/>
          </p14:sldIdLst>
        </p14:section>
        <p14:section name="Chorus" id="{97DAFE1F-C89D-4E5F-92C4-00BBE49BF30C}">
          <p14:sldIdLst>
            <p14:sldId id="276"/>
            <p14:sldId id="277"/>
            <p14:sldId id="278"/>
          </p14:sldIdLst>
        </p14:section>
        <p14:section name="Bridge" id="{9480D51B-0EAC-47D7-AB46-80EEFD32298B}">
          <p14:sldIdLst>
            <p14:sldId id="268"/>
            <p14:sldId id="286"/>
          </p14:sldIdLst>
        </p14:section>
        <p14:section name="Pre-Chorus" id="{C8B92D43-7051-43C2-8C56-A48003772A35}">
          <p14:sldIdLst>
            <p14:sldId id="283"/>
            <p14:sldId id="284"/>
          </p14:sldIdLst>
        </p14:section>
        <p14:section name="Chorus" id="{06316278-A2A6-47E6-8ED8-4447CBD913DF}">
          <p14:sldIdLst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81" d="100"/>
          <a:sy n="81" d="100"/>
        </p:scale>
        <p:origin x="1296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2702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tableStyles" Target="tableStyles.xml"/><Relationship Id="rId20" Type="http://schemas.openxmlformats.org/officeDocument/2006/relationships/slide" Target="slides/slide3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300981551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My dead heart now is beating,</a:t>
            </a:r>
          </a:p>
          <a:p>
            <a:r>
              <a:rPr lang="en-US" dirty="0"/>
              <a:t>my deepest stains now clean</a:t>
            </a:r>
          </a:p>
          <a:p>
            <a:r>
              <a:rPr lang="en-US" dirty="0"/>
              <a:t>Your breath fills up my lungs,</a:t>
            </a:r>
          </a:p>
          <a:p>
            <a:r>
              <a:rPr lang="en-US" dirty="0"/>
              <a:t>now I'm free, now I'm free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179164212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Sin has lost its power,</a:t>
            </a:r>
          </a:p>
          <a:p>
            <a:r>
              <a:rPr lang="en-US" dirty="0"/>
              <a:t>death has lost its sting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273417378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From the grave you've risen</a:t>
            </a:r>
          </a:p>
          <a:p>
            <a:r>
              <a:rPr lang="en-US" dirty="0"/>
              <a:t>victoriously.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4256088423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Into marvelous light I'm running</a:t>
            </a:r>
          </a:p>
          <a:p>
            <a:r>
              <a:rPr lang="en-US" dirty="0"/>
              <a:t>Out of darkness out of shame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346231512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By the cross you are the truth</a:t>
            </a:r>
          </a:p>
          <a:p>
            <a:r>
              <a:rPr lang="en-US" dirty="0"/>
              <a:t>You are the life you are the way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131025602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1161250635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Lift my hands and spin around</a:t>
            </a:r>
          </a:p>
          <a:p>
            <a:r>
              <a:rPr lang="en-US" dirty="0"/>
              <a:t>See the light that I have found</a:t>
            </a:r>
          </a:p>
          <a:p>
            <a:r>
              <a:rPr lang="en-US" dirty="0"/>
              <a:t>Oh the marvelous light, marvelous light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3779824735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Lift my hands and spin around</a:t>
            </a:r>
          </a:p>
          <a:p>
            <a:r>
              <a:rPr lang="en-US" dirty="0"/>
              <a:t>See the light that I have found</a:t>
            </a:r>
          </a:p>
          <a:p>
            <a:r>
              <a:rPr lang="en-US" dirty="0"/>
              <a:t>Oh the marvelous light, marvelous light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197548565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Sin has lost its power,</a:t>
            </a:r>
          </a:p>
          <a:p>
            <a:r>
              <a:rPr lang="en-US" dirty="0"/>
              <a:t>death has lost its sting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379494694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Into marvelous light I'm running</a:t>
            </a:r>
          </a:p>
          <a:p>
            <a:r>
              <a:rPr lang="en-US" dirty="0"/>
              <a:t>Out of darkness out of shame</a:t>
            </a:r>
          </a:p>
          <a:p>
            <a:r>
              <a:rPr lang="en-US" dirty="0"/>
              <a:t>By the cross you are the truth</a:t>
            </a:r>
          </a:p>
          <a:p>
            <a:r>
              <a:rPr lang="en-US" dirty="0"/>
              <a:t>You are the life you are the way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2053078353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From the grave you've risen</a:t>
            </a:r>
          </a:p>
          <a:p>
            <a:r>
              <a:rPr lang="en-US" dirty="0"/>
              <a:t>victoriously.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2880543516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Into marvelous light I'm running</a:t>
            </a:r>
          </a:p>
          <a:p>
            <a:r>
              <a:rPr lang="en-US" dirty="0"/>
              <a:t>Out of darkness out of shame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2873319432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By the cross you are the truth</a:t>
            </a:r>
          </a:p>
          <a:p>
            <a:r>
              <a:rPr lang="en-US" dirty="0"/>
              <a:t>You are the life you are the way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632937448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392653508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339466051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once was fatherless,</a:t>
            </a:r>
          </a:p>
          <a:p>
            <a:r>
              <a:rPr lang="en-US" dirty="0"/>
              <a:t>a stranger with no hope</a:t>
            </a:r>
          </a:p>
          <a:p>
            <a:r>
              <a:rPr lang="en-US" dirty="0"/>
              <a:t>Your kindness wakened me,</a:t>
            </a:r>
          </a:p>
          <a:p>
            <a:r>
              <a:rPr lang="en-US" dirty="0"/>
              <a:t>wakened me from my sleep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Your love it beckons deeply,</a:t>
            </a:r>
          </a:p>
          <a:p>
            <a:r>
              <a:rPr lang="en-US" dirty="0"/>
              <a:t>a call to come and die</a:t>
            </a:r>
          </a:p>
          <a:p>
            <a:r>
              <a:rPr lang="en-US" dirty="0"/>
              <a:t>By grace now I will come and</a:t>
            </a:r>
          </a:p>
          <a:p>
            <a:r>
              <a:rPr lang="en-US" dirty="0"/>
              <a:t>take this life, take your life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102658289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Sin has lost its power,</a:t>
            </a:r>
          </a:p>
          <a:p>
            <a:r>
              <a:rPr lang="en-US" dirty="0"/>
              <a:t>death has lost its sting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380082008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From the grave you've risen</a:t>
            </a:r>
          </a:p>
          <a:p>
            <a:r>
              <a:rPr lang="en-US" dirty="0"/>
              <a:t>victoriously.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68288567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Into marvelous light I'm running</a:t>
            </a:r>
          </a:p>
          <a:p>
            <a:r>
              <a:rPr lang="en-US" dirty="0"/>
              <a:t>Out of darkness out of shame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413565957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By the cross you are the truth</a:t>
            </a:r>
          </a:p>
          <a:p>
            <a:r>
              <a:rPr lang="en-US" dirty="0"/>
              <a:t>You are the life you are the way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Marvelous Light</a:t>
            </a:r>
          </a:p>
        </p:txBody>
      </p:sp>
    </p:spTree>
    <p:extLst>
      <p:ext uri="{BB962C8B-B14F-4D97-AF65-F5344CB8AC3E}">
        <p14:creationId xmlns:p14="http://schemas.microsoft.com/office/powerpoint/2010/main" val="98773437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</TotalTime>
  <Words>316</Words>
  <Application>Microsoft Office PowerPoint</Application>
  <PresentationFormat>On-screen Show (4:3)</PresentationFormat>
  <Paragraphs>69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23</vt:i4>
      </vt:variant>
    </vt:vector>
  </HeadingPairs>
  <TitlesOfParts>
    <vt:vector size="45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189</cp:revision>
  <dcterms:created xsi:type="dcterms:W3CDTF">2011-12-04T14:58:54Z</dcterms:created>
  <dcterms:modified xsi:type="dcterms:W3CDTF">2023-07-01T04:42:41Z</dcterms:modified>
</cp:coreProperties>
</file>