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0"/>
  </p:notesMasterIdLst>
  <p:handoutMasterIdLst>
    <p:handoutMasterId r:id="rId31"/>
  </p:handoutMasterIdLst>
  <p:sldIdLst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76" r:id="rId26"/>
    <p:sldId id="277" r:id="rId27"/>
    <p:sldId id="278" r:id="rId28"/>
    <p:sldId id="279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ystery" id="{5E8336DA-FB96-41F9-AD83-EACC985610B3}">
          <p14:sldIdLst>
            <p14:sldId id="258"/>
          </p14:sldIdLst>
        </p14:section>
        <p14:section name="Verse" id="{C1FE4608-D3C0-4836-952C-7A3200BF63BB}">
          <p14:sldIdLst>
            <p14:sldId id="259"/>
            <p14:sldId id="260"/>
            <p14:sldId id="261"/>
          </p14:sldIdLst>
        </p14:section>
        <p14:section name="Chorus" id="{F2EC1BD5-3E3F-4386-ADB8-F498146CDA1F}">
          <p14:sldIdLst>
            <p14:sldId id="262"/>
            <p14:sldId id="263"/>
          </p14:sldIdLst>
        </p14:section>
        <p14:section name="Bridge" id="{53A2F408-560F-4AA2-A47C-70758C9B325C}">
          <p14:sldIdLst>
            <p14:sldId id="264"/>
            <p14:sldId id="265"/>
          </p14:sldIdLst>
        </p14:section>
        <p14:section name="Chorus" id="{DE26CF7F-9C85-4770-8A79-0FA577D0F626}">
          <p14:sldIdLst>
            <p14:sldId id="276"/>
            <p14:sldId id="277"/>
          </p14:sldIdLst>
        </p14:section>
        <p14:section name="Outro" id="{9DE16FE4-47BD-4DDD-B59E-8CA873D26DDC}">
          <p14:sldIdLst>
            <p14:sldId id="278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12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Mystery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Mystery</a:t>
            </a:r>
          </a:p>
        </p:txBody>
      </p:sp>
    </p:spTree>
    <p:extLst>
      <p:ext uri="{BB962C8B-B14F-4D97-AF65-F5344CB8AC3E}">
        <p14:creationId xmlns:p14="http://schemas.microsoft.com/office/powerpoint/2010/main" val="78851903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Christ is the Lord</a:t>
            </a:r>
          </a:p>
          <a:p>
            <a:r>
              <a:rPr lang="en-US" dirty="0"/>
              <a:t>Christ is the Lord</a:t>
            </a:r>
          </a:p>
          <a:p>
            <a:r>
              <a:rPr lang="en-US" dirty="0"/>
              <a:t>Christ is </a:t>
            </a:r>
            <a:r>
              <a:rPr lang="en-US"/>
              <a:t>the Lord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Mystery</a:t>
            </a:r>
          </a:p>
        </p:txBody>
      </p:sp>
    </p:spTree>
    <p:extLst>
      <p:ext uri="{BB962C8B-B14F-4D97-AF65-F5344CB8AC3E}">
        <p14:creationId xmlns:p14="http://schemas.microsoft.com/office/powerpoint/2010/main" val="315064208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Mystery</a:t>
            </a:r>
          </a:p>
        </p:txBody>
      </p:sp>
    </p:spTree>
    <p:extLst>
      <p:ext uri="{BB962C8B-B14F-4D97-AF65-F5344CB8AC3E}">
        <p14:creationId xmlns:p14="http://schemas.microsoft.com/office/powerpoint/2010/main" val="187914852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Sweet Jesus Christ my sanity</a:t>
            </a:r>
          </a:p>
          <a:p>
            <a:r>
              <a:rPr lang="en-US" dirty="0"/>
              <a:t>Sweet Jesus Christ my clarity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Mystery</a:t>
            </a:r>
          </a:p>
        </p:txBody>
      </p:sp>
    </p:spTree>
    <p:extLst>
      <p:ext uri="{BB962C8B-B14F-4D97-AF65-F5344CB8AC3E}">
        <p14:creationId xmlns:p14="http://schemas.microsoft.com/office/powerpoint/2010/main" val="183901172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Bread of heaven, broken for me</a:t>
            </a:r>
          </a:p>
          <a:p>
            <a:r>
              <a:rPr lang="en-US" dirty="0"/>
              <a:t>Cup of salvation held up to drink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Mystery</a:t>
            </a:r>
          </a:p>
        </p:txBody>
      </p:sp>
    </p:spTree>
    <p:extLst>
      <p:ext uri="{BB962C8B-B14F-4D97-AF65-F5344CB8AC3E}">
        <p14:creationId xmlns:p14="http://schemas.microsoft.com/office/powerpoint/2010/main" val="747660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Jesus-Mystery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Mystery</a:t>
            </a:r>
          </a:p>
        </p:txBody>
      </p:sp>
    </p:spTree>
    <p:extLst>
      <p:ext uri="{BB962C8B-B14F-4D97-AF65-F5344CB8AC3E}">
        <p14:creationId xmlns:p14="http://schemas.microsoft.com/office/powerpoint/2010/main" val="278882551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Christ has died and</a:t>
            </a:r>
          </a:p>
          <a:p>
            <a:r>
              <a:rPr lang="en-US" dirty="0"/>
              <a:t>Christ is risen,</a:t>
            </a:r>
          </a:p>
          <a:p>
            <a:r>
              <a:rPr lang="en-US" dirty="0"/>
              <a:t>Christ will come again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Mystery</a:t>
            </a:r>
          </a:p>
        </p:txBody>
      </p:sp>
    </p:spTree>
    <p:extLst>
      <p:ext uri="{BB962C8B-B14F-4D97-AF65-F5344CB8AC3E}">
        <p14:creationId xmlns:p14="http://schemas.microsoft.com/office/powerpoint/2010/main" val="44765732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Mystery</a:t>
            </a:r>
          </a:p>
        </p:txBody>
      </p:sp>
    </p:spTree>
    <p:extLst>
      <p:ext uri="{BB962C8B-B14F-4D97-AF65-F5344CB8AC3E}">
        <p14:creationId xmlns:p14="http://schemas.microsoft.com/office/powerpoint/2010/main" val="336988477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Celebrate his death and rising</a:t>
            </a:r>
          </a:p>
          <a:p>
            <a:r>
              <a:rPr lang="en-US" dirty="0"/>
              <a:t>Lift your eyes, proclaim his come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Mystery</a:t>
            </a:r>
          </a:p>
        </p:txBody>
      </p:sp>
    </p:spTree>
    <p:extLst>
      <p:ext uri="{BB962C8B-B14F-4D97-AF65-F5344CB8AC3E}">
        <p14:creationId xmlns:p14="http://schemas.microsoft.com/office/powerpoint/2010/main" val="194340620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Celebrate his death and rising</a:t>
            </a:r>
          </a:p>
          <a:p>
            <a:r>
              <a:rPr lang="en-US" dirty="0"/>
              <a:t>Lift your eyes, lift your eyes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Mystery</a:t>
            </a:r>
          </a:p>
        </p:txBody>
      </p:sp>
    </p:spTree>
    <p:extLst>
      <p:ext uri="{BB962C8B-B14F-4D97-AF65-F5344CB8AC3E}">
        <p14:creationId xmlns:p14="http://schemas.microsoft.com/office/powerpoint/2010/main" val="366793857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Christ has died and</a:t>
            </a:r>
          </a:p>
          <a:p>
            <a:r>
              <a:rPr lang="en-US" dirty="0"/>
              <a:t>Christ is risen,</a:t>
            </a:r>
          </a:p>
          <a:p>
            <a:r>
              <a:rPr lang="en-US" dirty="0"/>
              <a:t>Christ will come again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Mystery</a:t>
            </a:r>
          </a:p>
        </p:txBody>
      </p:sp>
    </p:spTree>
    <p:extLst>
      <p:ext uri="{BB962C8B-B14F-4D97-AF65-F5344CB8AC3E}">
        <p14:creationId xmlns:p14="http://schemas.microsoft.com/office/powerpoint/2010/main" val="380693258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</TotalTime>
  <Words>97</Words>
  <Application>Microsoft Office PowerPoint</Application>
  <PresentationFormat>On-screen Show (4:3)</PresentationFormat>
  <Paragraphs>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12</vt:i4>
      </vt:variant>
    </vt:vector>
  </HeadingPairs>
  <TitlesOfParts>
    <vt:vector size="34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221</cp:revision>
  <dcterms:created xsi:type="dcterms:W3CDTF">2011-12-04T14:58:54Z</dcterms:created>
  <dcterms:modified xsi:type="dcterms:W3CDTF">2023-07-01T05:37:31Z</dcterms:modified>
</cp:coreProperties>
</file>