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8"/>
  </p:notesMasterIdLst>
  <p:handoutMasterIdLst>
    <p:handoutMasterId r:id="rId39"/>
  </p:handoutMasterIdLst>
  <p:sldIdLst>
    <p:sldId id="256" r:id="rId18"/>
    <p:sldId id="257" r:id="rId19"/>
    <p:sldId id="258" r:id="rId20"/>
    <p:sldId id="259" r:id="rId21"/>
    <p:sldId id="277" r:id="rId22"/>
    <p:sldId id="260" r:id="rId23"/>
    <p:sldId id="261" r:id="rId24"/>
    <p:sldId id="262" r:id="rId25"/>
    <p:sldId id="267" r:id="rId26"/>
    <p:sldId id="278" r:id="rId27"/>
    <p:sldId id="264" r:id="rId28"/>
    <p:sldId id="265" r:id="rId29"/>
    <p:sldId id="268" r:id="rId30"/>
    <p:sldId id="269" r:id="rId31"/>
    <p:sldId id="271" r:id="rId32"/>
    <p:sldId id="272" r:id="rId33"/>
    <p:sldId id="279" r:id="rId34"/>
    <p:sldId id="273" r:id="rId35"/>
    <p:sldId id="275" r:id="rId36"/>
    <p:sldId id="27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 Longer Slaves" id="{FAF19A5A-7E4C-4BB3-B19B-4F0675EBD416}">
          <p14:sldIdLst>
            <p14:sldId id="256"/>
          </p14:sldIdLst>
        </p14:section>
        <p14:section name="Verse 1" id="{92AE7E2E-C254-4FBD-8FBA-214C496BC1BE}">
          <p14:sldIdLst>
            <p14:sldId id="257"/>
            <p14:sldId id="258"/>
          </p14:sldIdLst>
        </p14:section>
        <p14:section name="Chorus" id="{B48F0C39-55F1-4511-9EC4-E7B65481B459}">
          <p14:sldIdLst>
            <p14:sldId id="259"/>
            <p14:sldId id="277"/>
            <p14:sldId id="260"/>
          </p14:sldIdLst>
        </p14:section>
        <p14:section name="Verse 2" id="{4B42498C-7A90-4C25-8D16-DF7234446B04}">
          <p14:sldIdLst>
            <p14:sldId id="261"/>
            <p14:sldId id="262"/>
          </p14:sldIdLst>
        </p14:section>
        <p14:section name="Chorus" id="{077E78FD-DC52-43A9-8649-2C014B2AD7A9}">
          <p14:sldIdLst>
            <p14:sldId id="267"/>
            <p14:sldId id="278"/>
            <p14:sldId id="264"/>
          </p14:sldIdLst>
        </p14:section>
        <p14:section name="Bridge" id="{9F252641-CF4B-4D28-BABD-3C256862B719}">
          <p14:sldIdLst>
            <p14:sldId id="265"/>
            <p14:sldId id="268"/>
            <p14:sldId id="269"/>
          </p14:sldIdLst>
        </p14:section>
        <p14:section name="Chorus" id="{3C6E87E1-9758-46C5-83CF-40939310D292}">
          <p14:sldIdLst>
            <p14:sldId id="271"/>
            <p14:sldId id="272"/>
          </p14:sldIdLst>
        </p14:section>
        <p14:section name="Coda" id="{261A3D14-6D49-4D1A-AF67-CA015649E576}">
          <p14:sldIdLst>
            <p14:sldId id="279"/>
            <p14:sldId id="273"/>
          </p14:sldIdLst>
        </p14:section>
        <p14:section name="Chorus" id="{67E8C96E-46B1-4F0C-99F6-FAEA7668D649}">
          <p14:sldIdLst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I’m no longer a slave to fear</a:t>
            </a:r>
          </a:p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48988622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56414331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split the sea so I could walk right through it</a:t>
            </a:r>
          </a:p>
          <a:p>
            <a:r>
              <a:rPr lang="en-US" dirty="0"/>
              <a:t>My fears are drowned in perfect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361631811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rescued me and I will stand and sing</a:t>
            </a:r>
          </a:p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310679822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275939681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I’m no longer a slave to fear</a:t>
            </a:r>
          </a:p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54368461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74263532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surrounded by the arms of the Father</a:t>
            </a:r>
          </a:p>
          <a:p>
            <a:r>
              <a:rPr lang="en-US" dirty="0"/>
              <a:t>I am surrounded by songs of deliverance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2672461343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We've been liberated from our bondage</a:t>
            </a:r>
          </a:p>
          <a:p>
            <a:r>
              <a:rPr lang="en-US" dirty="0"/>
              <a:t>We're the sons and the daughters</a:t>
            </a:r>
          </a:p>
          <a:p>
            <a:r>
              <a:rPr lang="en-US" dirty="0"/>
              <a:t>Let us sing our freedom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7049429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I’m no longer a slave to fear</a:t>
            </a:r>
          </a:p>
          <a:p>
            <a:r>
              <a:rPr lang="en-US"/>
              <a:t>I </a:t>
            </a:r>
            <a:r>
              <a:rPr lang="en-US" dirty="0"/>
              <a:t>am a child </a:t>
            </a:r>
            <a:r>
              <a:rPr lang="en-US"/>
              <a:t>of God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36619877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unravel me, with a melody</a:t>
            </a:r>
          </a:p>
          <a:p>
            <a:r>
              <a:rPr lang="en-US" dirty="0"/>
              <a:t>You surround me with a song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2511307154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242141436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Of deliverance, from my enemies</a:t>
            </a:r>
          </a:p>
          <a:p>
            <a:r>
              <a:rPr lang="en-US" dirty="0"/>
              <a:t>Till all my fears are gone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8837557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I’m no longer a slave to fear</a:t>
            </a:r>
          </a:p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25260840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I’m no longer a slave to fear</a:t>
            </a:r>
          </a:p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03936688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325979359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From my Mother’s womb</a:t>
            </a:r>
          </a:p>
          <a:p>
            <a:r>
              <a:rPr lang="en-US" dirty="0"/>
              <a:t>You have chosen me</a:t>
            </a:r>
          </a:p>
          <a:p>
            <a:r>
              <a:rPr lang="en-US" dirty="0"/>
              <a:t>Love has called my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1217691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I’ve been born again, into your family</a:t>
            </a:r>
          </a:p>
          <a:p>
            <a:r>
              <a:rPr lang="en-US" dirty="0"/>
              <a:t>Your blood flows through my veins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356676937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I’m no longer a slave to fear</a:t>
            </a:r>
          </a:p>
          <a:p>
            <a:r>
              <a:rPr lang="en-US" dirty="0"/>
              <a:t>I am a child of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 Longer Slaves</a:t>
            </a:r>
          </a:p>
        </p:txBody>
      </p:sp>
    </p:spTree>
    <p:extLst>
      <p:ext uri="{BB962C8B-B14F-4D97-AF65-F5344CB8AC3E}">
        <p14:creationId xmlns:p14="http://schemas.microsoft.com/office/powerpoint/2010/main" val="28386446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</TotalTime>
  <Words>262</Words>
  <Application>Microsoft Office PowerPoint</Application>
  <PresentationFormat>On-screen Show (4:3)</PresentationFormat>
  <Paragraphs>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180</cp:revision>
  <dcterms:created xsi:type="dcterms:W3CDTF">2011-12-04T14:58:54Z</dcterms:created>
  <dcterms:modified xsi:type="dcterms:W3CDTF">2023-07-01T04:50:52Z</dcterms:modified>
</cp:coreProperties>
</file>