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43"/>
  </p:notesMasterIdLst>
  <p:handoutMasterIdLst>
    <p:handoutMasterId r:id="rId44"/>
  </p:handoutMasterIdLst>
  <p:sldIdLst>
    <p:sldId id="260" r:id="rId18"/>
    <p:sldId id="261" r:id="rId19"/>
    <p:sldId id="262" r:id="rId20"/>
    <p:sldId id="270" r:id="rId21"/>
    <p:sldId id="271" r:id="rId22"/>
    <p:sldId id="264" r:id="rId23"/>
    <p:sldId id="265" r:id="rId24"/>
    <p:sldId id="266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67" r:id="rId33"/>
    <p:sldId id="268" r:id="rId34"/>
    <p:sldId id="282" r:id="rId35"/>
    <p:sldId id="283" r:id="rId36"/>
    <p:sldId id="279" r:id="rId37"/>
    <p:sldId id="280" r:id="rId38"/>
    <p:sldId id="281" r:id="rId39"/>
    <p:sldId id="284" r:id="rId40"/>
    <p:sldId id="285" r:id="rId41"/>
    <p:sldId id="288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pen the Eyes of My Heart Lord" id="{99A250E0-4828-4762-9D2C-DBEE70B5D720}">
          <p14:sldIdLst>
            <p14:sldId id="260"/>
          </p14:sldIdLst>
        </p14:section>
        <p14:section name="Verse" id="{B66051A6-FA55-4149-B265-FADE37F2C5A8}">
          <p14:sldIdLst>
            <p14:sldId id="261"/>
            <p14:sldId id="262"/>
            <p14:sldId id="270"/>
            <p14:sldId id="271"/>
          </p14:sldIdLst>
        </p14:section>
        <p14:section name="Chorus" id="{9BAC7DE7-7E40-4034-A7D6-CE81D85A0FC2}">
          <p14:sldIdLst>
            <p14:sldId id="264"/>
            <p14:sldId id="265"/>
            <p14:sldId id="266"/>
          </p14:sldIdLst>
        </p14:section>
        <p14:section name="Verse" id="{E94AD73E-E72F-4F3F-8A8E-892B2A3F9CE0}">
          <p14:sldIdLst>
            <p14:sldId id="272"/>
            <p14:sldId id="273"/>
            <p14:sldId id="274"/>
            <p14:sldId id="275"/>
          </p14:sldIdLst>
        </p14:section>
        <p14:section name="Chorus" id="{2BD6359A-74CB-4949-B31C-14B20AC74902}">
          <p14:sldIdLst>
            <p14:sldId id="276"/>
            <p14:sldId id="277"/>
            <p14:sldId id="278"/>
          </p14:sldIdLst>
        </p14:section>
        <p14:section name="Bridge" id="{B35EEF36-9F47-41BD-B0F0-C5B47CFCC527}">
          <p14:sldIdLst>
            <p14:sldId id="267"/>
            <p14:sldId id="268"/>
            <p14:sldId id="282"/>
            <p14:sldId id="283"/>
          </p14:sldIdLst>
        </p14:section>
        <p14:section name="Chorus" id="{21246A58-9424-4747-B93F-DB1240006A53}">
          <p14:sldIdLst>
            <p14:sldId id="279"/>
            <p14:sldId id="280"/>
            <p14:sldId id="281"/>
          </p14:sldIdLst>
        </p14:section>
        <p14:section name="Verse" id="{01FB4035-A179-44BA-8362-A442577070A0}">
          <p14:sldIdLst>
            <p14:sldId id="284"/>
            <p14:sldId id="285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7968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slide" Target="slides/slide25.xml"/><Relationship Id="rId47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viewProps" Target="viewProps.xml"/><Relationship Id="rId20" Type="http://schemas.openxmlformats.org/officeDocument/2006/relationships/slide" Target="slides/slide3.xml"/><Relationship Id="rId41" Type="http://schemas.openxmlformats.org/officeDocument/2006/relationships/slide" Target="slides/slide2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Open the Eyes of My Heart Lord</a:t>
            </a:r>
          </a:p>
        </p:txBody>
      </p:sp>
    </p:spTree>
    <p:extLst>
      <p:ext uri="{BB962C8B-B14F-4D97-AF65-F5344CB8AC3E}">
        <p14:creationId xmlns:p14="http://schemas.microsoft.com/office/powerpoint/2010/main" val="1125731383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want to see You,</a:t>
            </a:r>
          </a:p>
          <a:p>
            <a:r>
              <a:rPr lang="en-US" dirty="0"/>
              <a:t>I want to see You.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Open the Eyes of My Heart Lord</a:t>
            </a:r>
          </a:p>
        </p:txBody>
      </p:sp>
    </p:spTree>
    <p:extLst>
      <p:ext uri="{BB962C8B-B14F-4D97-AF65-F5344CB8AC3E}">
        <p14:creationId xmlns:p14="http://schemas.microsoft.com/office/powerpoint/2010/main" val="677863035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Open the eyes of my heart, Lord</a:t>
            </a:r>
          </a:p>
          <a:p>
            <a:pPr latinLnBrk="1"/>
            <a:r>
              <a:rPr lang="en-US" dirty="0"/>
              <a:t>Open the eyes of my heart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Open the Eyes of My Heart Lord</a:t>
            </a:r>
          </a:p>
        </p:txBody>
      </p:sp>
    </p:spTree>
    <p:extLst>
      <p:ext uri="{BB962C8B-B14F-4D97-AF65-F5344CB8AC3E}">
        <p14:creationId xmlns:p14="http://schemas.microsoft.com/office/powerpoint/2010/main" val="3041623707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want to see You,</a:t>
            </a:r>
          </a:p>
          <a:p>
            <a:r>
              <a:rPr lang="en-US" dirty="0"/>
              <a:t>I want to see You.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Open the Eyes of My Heart Lord</a:t>
            </a:r>
          </a:p>
        </p:txBody>
      </p:sp>
    </p:spTree>
    <p:extLst>
      <p:ext uri="{BB962C8B-B14F-4D97-AF65-F5344CB8AC3E}">
        <p14:creationId xmlns:p14="http://schemas.microsoft.com/office/powerpoint/2010/main" val="305320402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To see You high and lifted up</a:t>
            </a:r>
          </a:p>
          <a:p>
            <a:pPr latinLnBrk="1"/>
            <a:r>
              <a:rPr lang="en-US" dirty="0"/>
              <a:t>Shining in the light of your glory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Open the Eyes of My Heart Lord</a:t>
            </a:r>
          </a:p>
        </p:txBody>
      </p:sp>
    </p:spTree>
    <p:extLst>
      <p:ext uri="{BB962C8B-B14F-4D97-AF65-F5344CB8AC3E}">
        <p14:creationId xmlns:p14="http://schemas.microsoft.com/office/powerpoint/2010/main" val="2164405464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Pour out your power and love</a:t>
            </a:r>
          </a:p>
          <a:p>
            <a:pPr latinLnBrk="1"/>
            <a:r>
              <a:rPr lang="en-US" dirty="0"/>
              <a:t>As we sing holy, holy, holy.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Open the Eyes of My Heart Lord</a:t>
            </a:r>
          </a:p>
        </p:txBody>
      </p:sp>
    </p:spTree>
    <p:extLst>
      <p:ext uri="{BB962C8B-B14F-4D97-AF65-F5344CB8AC3E}">
        <p14:creationId xmlns:p14="http://schemas.microsoft.com/office/powerpoint/2010/main" val="1530545309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Open the Eyes of My Heart Lord</a:t>
            </a:r>
          </a:p>
        </p:txBody>
      </p:sp>
    </p:spTree>
    <p:extLst>
      <p:ext uri="{BB962C8B-B14F-4D97-AF65-F5344CB8AC3E}">
        <p14:creationId xmlns:p14="http://schemas.microsoft.com/office/powerpoint/2010/main" val="3634274143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Holy, holy, holy</a:t>
            </a:r>
          </a:p>
          <a:p>
            <a:pPr latinLnBrk="1"/>
            <a:r>
              <a:rPr lang="en-US" dirty="0"/>
              <a:t>Holy, holy, holy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Open the Eyes of My Heart Lord</a:t>
            </a:r>
          </a:p>
        </p:txBody>
      </p:sp>
    </p:spTree>
    <p:extLst>
      <p:ext uri="{BB962C8B-B14F-4D97-AF65-F5344CB8AC3E}">
        <p14:creationId xmlns:p14="http://schemas.microsoft.com/office/powerpoint/2010/main" val="3217807447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Holy, holy, holy</a:t>
            </a:r>
          </a:p>
          <a:p>
            <a:pPr latinLnBrk="1"/>
            <a:r>
              <a:rPr lang="en-US" dirty="0"/>
              <a:t>I want to see You.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Open the Eyes of My Heart Lord</a:t>
            </a:r>
          </a:p>
        </p:txBody>
      </p:sp>
    </p:spTree>
    <p:extLst>
      <p:ext uri="{BB962C8B-B14F-4D97-AF65-F5344CB8AC3E}">
        <p14:creationId xmlns:p14="http://schemas.microsoft.com/office/powerpoint/2010/main" val="1678291807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Holy, holy, holy</a:t>
            </a:r>
          </a:p>
          <a:p>
            <a:pPr latinLnBrk="1"/>
            <a:r>
              <a:rPr lang="en-US" dirty="0"/>
              <a:t>I want to see You.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Open the Eyes of My Heart Lord</a:t>
            </a:r>
          </a:p>
        </p:txBody>
      </p:sp>
    </p:spTree>
    <p:extLst>
      <p:ext uri="{BB962C8B-B14F-4D97-AF65-F5344CB8AC3E}">
        <p14:creationId xmlns:p14="http://schemas.microsoft.com/office/powerpoint/2010/main" val="3534726225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Holy, holy, holy</a:t>
            </a:r>
          </a:p>
          <a:p>
            <a:pPr latinLnBrk="1"/>
            <a:r>
              <a:rPr lang="en-US" dirty="0"/>
              <a:t>I want to see You.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Open the Eyes of My Heart Lord</a:t>
            </a:r>
          </a:p>
        </p:txBody>
      </p:sp>
    </p:spTree>
    <p:extLst>
      <p:ext uri="{BB962C8B-B14F-4D97-AF65-F5344CB8AC3E}">
        <p14:creationId xmlns:p14="http://schemas.microsoft.com/office/powerpoint/2010/main" val="288063992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Open the eyes of my heart, Lord</a:t>
            </a:r>
          </a:p>
          <a:p>
            <a:pPr latinLnBrk="1"/>
            <a:r>
              <a:rPr lang="en-US" dirty="0"/>
              <a:t>Open the eyes of my heart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Open the Eyes of My Heart Lord</a:t>
            </a:r>
          </a:p>
        </p:txBody>
      </p:sp>
    </p:spTree>
    <p:extLst>
      <p:ext uri="{BB962C8B-B14F-4D97-AF65-F5344CB8AC3E}">
        <p14:creationId xmlns:p14="http://schemas.microsoft.com/office/powerpoint/2010/main" val="3430239158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To see You high and lifted up</a:t>
            </a:r>
          </a:p>
          <a:p>
            <a:pPr latinLnBrk="1"/>
            <a:r>
              <a:rPr lang="en-US" dirty="0"/>
              <a:t>Shining in the light of your glory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Open the Eyes of My Heart Lord</a:t>
            </a:r>
          </a:p>
        </p:txBody>
      </p:sp>
    </p:spTree>
    <p:extLst>
      <p:ext uri="{BB962C8B-B14F-4D97-AF65-F5344CB8AC3E}">
        <p14:creationId xmlns:p14="http://schemas.microsoft.com/office/powerpoint/2010/main" val="3839046735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Pour out your power and love</a:t>
            </a:r>
          </a:p>
          <a:p>
            <a:pPr latinLnBrk="1"/>
            <a:r>
              <a:rPr lang="en-US" dirty="0"/>
              <a:t>As we sing holy, holy, holy.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Open the Eyes of My Heart Lord</a:t>
            </a:r>
          </a:p>
        </p:txBody>
      </p:sp>
    </p:spTree>
    <p:extLst>
      <p:ext uri="{BB962C8B-B14F-4D97-AF65-F5344CB8AC3E}">
        <p14:creationId xmlns:p14="http://schemas.microsoft.com/office/powerpoint/2010/main" val="391004853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Open the Eyes of My Heart Lord</a:t>
            </a:r>
          </a:p>
        </p:txBody>
      </p:sp>
    </p:spTree>
    <p:extLst>
      <p:ext uri="{BB962C8B-B14F-4D97-AF65-F5344CB8AC3E}">
        <p14:creationId xmlns:p14="http://schemas.microsoft.com/office/powerpoint/2010/main" val="603136230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Open the eyes of my heart, Lord</a:t>
            </a:r>
          </a:p>
          <a:p>
            <a:pPr latinLnBrk="1"/>
            <a:r>
              <a:rPr lang="en-US" dirty="0"/>
              <a:t>Open the eyes of my heart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Open the Eyes of My Heart Lord</a:t>
            </a:r>
          </a:p>
        </p:txBody>
      </p:sp>
    </p:spTree>
    <p:extLst>
      <p:ext uri="{BB962C8B-B14F-4D97-AF65-F5344CB8AC3E}">
        <p14:creationId xmlns:p14="http://schemas.microsoft.com/office/powerpoint/2010/main" val="3791015663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want to see You,</a:t>
            </a:r>
          </a:p>
          <a:p>
            <a:r>
              <a:rPr lang="en-US" dirty="0"/>
              <a:t>I want to see You.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Open the Eyes of My Heart Lord</a:t>
            </a:r>
          </a:p>
        </p:txBody>
      </p:sp>
    </p:spTree>
    <p:extLst>
      <p:ext uri="{BB962C8B-B14F-4D97-AF65-F5344CB8AC3E}">
        <p14:creationId xmlns:p14="http://schemas.microsoft.com/office/powerpoint/2010/main" val="3371350958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Open the Eyes of My Heart Lord</a:t>
            </a:r>
          </a:p>
        </p:txBody>
      </p:sp>
    </p:spTree>
    <p:extLst>
      <p:ext uri="{BB962C8B-B14F-4D97-AF65-F5344CB8AC3E}">
        <p14:creationId xmlns:p14="http://schemas.microsoft.com/office/powerpoint/2010/main" val="306952994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want to see You,</a:t>
            </a:r>
          </a:p>
          <a:p>
            <a:r>
              <a:rPr lang="en-US" dirty="0"/>
              <a:t>I want to see You.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Open the Eyes of My Heart Lord</a:t>
            </a:r>
          </a:p>
        </p:txBody>
      </p:sp>
    </p:spTree>
    <p:extLst>
      <p:ext uri="{BB962C8B-B14F-4D97-AF65-F5344CB8AC3E}">
        <p14:creationId xmlns:p14="http://schemas.microsoft.com/office/powerpoint/2010/main" val="218586456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Open the eyes of my heart, Lord</a:t>
            </a:r>
          </a:p>
          <a:p>
            <a:pPr latinLnBrk="1"/>
            <a:r>
              <a:rPr lang="en-US" dirty="0"/>
              <a:t>Open the eyes of my heart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Open the Eyes of My Heart Lord</a:t>
            </a:r>
          </a:p>
        </p:txBody>
      </p:sp>
    </p:spTree>
    <p:extLst>
      <p:ext uri="{BB962C8B-B14F-4D97-AF65-F5344CB8AC3E}">
        <p14:creationId xmlns:p14="http://schemas.microsoft.com/office/powerpoint/2010/main" val="272975269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want to see You,</a:t>
            </a:r>
          </a:p>
          <a:p>
            <a:r>
              <a:rPr lang="en-US" dirty="0"/>
              <a:t>I want to see You.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Open the Eyes of My Heart Lord</a:t>
            </a:r>
          </a:p>
        </p:txBody>
      </p:sp>
    </p:spTree>
    <p:extLst>
      <p:ext uri="{BB962C8B-B14F-4D97-AF65-F5344CB8AC3E}">
        <p14:creationId xmlns:p14="http://schemas.microsoft.com/office/powerpoint/2010/main" val="27302555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To see You high and lifted up</a:t>
            </a:r>
          </a:p>
          <a:p>
            <a:pPr latinLnBrk="1"/>
            <a:r>
              <a:rPr lang="en-US" dirty="0"/>
              <a:t>Shining in the light of your glory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Open the Eyes of My Heart Lord</a:t>
            </a:r>
          </a:p>
        </p:txBody>
      </p:sp>
    </p:spTree>
    <p:extLst>
      <p:ext uri="{BB962C8B-B14F-4D97-AF65-F5344CB8AC3E}">
        <p14:creationId xmlns:p14="http://schemas.microsoft.com/office/powerpoint/2010/main" val="82467871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Pour out your power and love</a:t>
            </a:r>
          </a:p>
          <a:p>
            <a:pPr latinLnBrk="1"/>
            <a:r>
              <a:rPr lang="en-US" dirty="0"/>
              <a:t>As we sing holy, holy, holy.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Open the Eyes of My Heart Lord</a:t>
            </a:r>
          </a:p>
        </p:txBody>
      </p:sp>
    </p:spTree>
    <p:extLst>
      <p:ext uri="{BB962C8B-B14F-4D97-AF65-F5344CB8AC3E}">
        <p14:creationId xmlns:p14="http://schemas.microsoft.com/office/powerpoint/2010/main" val="240951562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Open the Eyes of My Heart Lord</a:t>
            </a:r>
          </a:p>
        </p:txBody>
      </p:sp>
    </p:spTree>
    <p:extLst>
      <p:ext uri="{BB962C8B-B14F-4D97-AF65-F5344CB8AC3E}">
        <p14:creationId xmlns:p14="http://schemas.microsoft.com/office/powerpoint/2010/main" val="386941305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Open the eyes of my heart, Lord</a:t>
            </a:r>
          </a:p>
          <a:p>
            <a:pPr latinLnBrk="1"/>
            <a:r>
              <a:rPr lang="en-US" dirty="0"/>
              <a:t>Open the eyes of my heart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Open the Eyes of My Heart Lord</a:t>
            </a:r>
          </a:p>
        </p:txBody>
      </p:sp>
    </p:spTree>
    <p:extLst>
      <p:ext uri="{BB962C8B-B14F-4D97-AF65-F5344CB8AC3E}">
        <p14:creationId xmlns:p14="http://schemas.microsoft.com/office/powerpoint/2010/main" val="43776447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1378</TotalTime>
  <Words>435</Words>
  <Application>Microsoft Office PowerPoint</Application>
  <PresentationFormat>On-screen Show (4:3)</PresentationFormat>
  <Paragraphs>65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25</vt:i4>
      </vt:variant>
    </vt:vector>
  </HeadingPairs>
  <TitlesOfParts>
    <vt:vector size="47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233</cp:revision>
  <dcterms:created xsi:type="dcterms:W3CDTF">2011-12-04T14:58:54Z</dcterms:created>
  <dcterms:modified xsi:type="dcterms:W3CDTF">2023-07-01T04:55:17Z</dcterms:modified>
</cp:coreProperties>
</file>