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4"/>
  </p:notesMasterIdLst>
  <p:handoutMasterIdLst>
    <p:handoutMasterId r:id="rId35"/>
  </p:handoutMasterIdLst>
  <p:sldIdLst>
    <p:sldId id="256" r:id="rId18"/>
    <p:sldId id="257" r:id="rId19"/>
    <p:sldId id="258" r:id="rId20"/>
    <p:sldId id="261" r:id="rId21"/>
    <p:sldId id="262" r:id="rId22"/>
    <p:sldId id="260" r:id="rId23"/>
    <p:sldId id="263" r:id="rId24"/>
    <p:sldId id="265" r:id="rId25"/>
    <p:sldId id="266" r:id="rId26"/>
    <p:sldId id="267" r:id="rId27"/>
    <p:sldId id="268" r:id="rId28"/>
    <p:sldId id="269" r:id="rId29"/>
    <p:sldId id="274" r:id="rId30"/>
    <p:sldId id="271" r:id="rId31"/>
    <p:sldId id="272" r:id="rId32"/>
    <p:sldId id="27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nce Again" id="{71C11812-090B-4916-BE74-1EFF8CE215D9}">
          <p14:sldIdLst>
            <p14:sldId id="256"/>
          </p14:sldIdLst>
        </p14:section>
        <p14:section name="Verse 1" id="{409D2085-9835-40D4-ACD3-8708900B4ECA}">
          <p14:sldIdLst>
            <p14:sldId id="257"/>
            <p14:sldId id="258"/>
          </p14:sldIdLst>
        </p14:section>
        <p14:section name="Chorus" id="{FC05D8CE-5857-4A88-A86B-F16295DBF39A}">
          <p14:sldIdLst>
            <p14:sldId id="261"/>
            <p14:sldId id="262"/>
            <p14:sldId id="260"/>
          </p14:sldIdLst>
        </p14:section>
        <p14:section name="Verse 2" id="{2032D38E-B7A6-4D6E-A6C3-EA4A9F0BEBF6}">
          <p14:sldIdLst>
            <p14:sldId id="263"/>
            <p14:sldId id="265"/>
          </p14:sldIdLst>
        </p14:section>
        <p14:section name="Chorus" id="{A5CA79A0-B5D9-41D9-B555-8509A5734BFC}">
          <p14:sldIdLst>
            <p14:sldId id="266"/>
            <p14:sldId id="267"/>
            <p14:sldId id="268"/>
          </p14:sldIdLst>
        </p14:section>
        <p14:section name="Bridge" id="{58C6326F-12C0-43F0-8AD2-1132592D66A3}">
          <p14:sldIdLst>
            <p14:sldId id="269"/>
            <p14:sldId id="274"/>
          </p14:sldIdLst>
        </p14:section>
        <p14:section name="Chorus" id="{25A68199-DDB1-4705-A3F5-4E48A808A442}">
          <p14:sldIdLst>
            <p14:sldId id="271"/>
            <p14:sldId id="272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3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tableStyles" Target="tableStyles.xml"/><Relationship Id="rId21" Type="http://schemas.openxmlformats.org/officeDocument/2006/relationships/slide" Target="slides/slide4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Once Again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Once again I thank You</a:t>
            </a:r>
          </a:p>
          <a:p>
            <a:pPr latinLnBrk="1"/>
            <a:r>
              <a:rPr lang="en-US" dirty="0"/>
              <a:t>Once again I pour out my life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Once Again</a:t>
            </a:r>
          </a:p>
        </p:txBody>
      </p:sp>
    </p:spTree>
    <p:extLst>
      <p:ext uri="{BB962C8B-B14F-4D97-AF65-F5344CB8AC3E}">
        <p14:creationId xmlns:p14="http://schemas.microsoft.com/office/powerpoint/2010/main" val="85373080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Once Again</a:t>
            </a:r>
          </a:p>
        </p:txBody>
      </p:sp>
    </p:spTree>
    <p:extLst>
      <p:ext uri="{BB962C8B-B14F-4D97-AF65-F5344CB8AC3E}">
        <p14:creationId xmlns:p14="http://schemas.microsoft.com/office/powerpoint/2010/main" val="262416319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Thank You for the cross</a:t>
            </a:r>
          </a:p>
          <a:p>
            <a:pPr latinLnBrk="1"/>
            <a:r>
              <a:rPr lang="en-US" dirty="0"/>
              <a:t>Thank You for the cross</a:t>
            </a:r>
          </a:p>
          <a:p>
            <a:pPr latinLnBrk="1"/>
            <a:r>
              <a:rPr lang="en-US" dirty="0"/>
              <a:t>Thank You for the cross, my Friend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Once Again</a:t>
            </a:r>
          </a:p>
        </p:txBody>
      </p:sp>
    </p:spTree>
    <p:extLst>
      <p:ext uri="{BB962C8B-B14F-4D97-AF65-F5344CB8AC3E}">
        <p14:creationId xmlns:p14="http://schemas.microsoft.com/office/powerpoint/2010/main" val="25503378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Thank You for the cross</a:t>
            </a:r>
          </a:p>
          <a:p>
            <a:pPr latinLnBrk="1"/>
            <a:r>
              <a:rPr lang="en-US" dirty="0"/>
              <a:t>Thank You for the cross</a:t>
            </a:r>
          </a:p>
          <a:p>
            <a:pPr latinLnBrk="1"/>
            <a:r>
              <a:rPr lang="en-US" dirty="0"/>
              <a:t>Thank You for the cross, my Friend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Once Again</a:t>
            </a:r>
          </a:p>
        </p:txBody>
      </p:sp>
    </p:spTree>
    <p:extLst>
      <p:ext uri="{BB962C8B-B14F-4D97-AF65-F5344CB8AC3E}">
        <p14:creationId xmlns:p14="http://schemas.microsoft.com/office/powerpoint/2010/main" val="4028485604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once again I look upon</a:t>
            </a:r>
          </a:p>
          <a:p>
            <a:pPr latinLnBrk="1"/>
            <a:r>
              <a:rPr lang="en-US" dirty="0"/>
              <a:t>the cross where You died</a:t>
            </a:r>
          </a:p>
          <a:p>
            <a:pPr latinLnBrk="1"/>
            <a:r>
              <a:rPr lang="en-US" dirty="0"/>
              <a:t>I'm humbled by Your mercy and</a:t>
            </a:r>
          </a:p>
          <a:p>
            <a:pPr latinLnBrk="1"/>
            <a:r>
              <a:rPr lang="en-US" dirty="0"/>
              <a:t>I'm broken inside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Once Again</a:t>
            </a:r>
          </a:p>
        </p:txBody>
      </p:sp>
    </p:spTree>
    <p:extLst>
      <p:ext uri="{BB962C8B-B14F-4D97-AF65-F5344CB8AC3E}">
        <p14:creationId xmlns:p14="http://schemas.microsoft.com/office/powerpoint/2010/main" val="330201634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Once again I thank You</a:t>
            </a:r>
          </a:p>
          <a:p>
            <a:pPr latinLnBrk="1"/>
            <a:r>
              <a:rPr lang="en-US" dirty="0"/>
              <a:t>Once again I pour out my life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Once Again</a:t>
            </a:r>
          </a:p>
        </p:txBody>
      </p:sp>
    </p:spTree>
    <p:extLst>
      <p:ext uri="{BB962C8B-B14F-4D97-AF65-F5344CB8AC3E}">
        <p14:creationId xmlns:p14="http://schemas.microsoft.com/office/powerpoint/2010/main" val="3985187288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Once Again</a:t>
            </a:r>
          </a:p>
        </p:txBody>
      </p:sp>
    </p:spTree>
    <p:extLst>
      <p:ext uri="{BB962C8B-B14F-4D97-AF65-F5344CB8AC3E}">
        <p14:creationId xmlns:p14="http://schemas.microsoft.com/office/powerpoint/2010/main" val="115846492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Jesus Christ,</a:t>
            </a:r>
          </a:p>
          <a:p>
            <a:pPr latinLnBrk="1"/>
            <a:r>
              <a:rPr lang="en-US" dirty="0"/>
              <a:t>I think upon Your sacrifice</a:t>
            </a:r>
          </a:p>
          <a:p>
            <a:pPr latinLnBrk="1"/>
            <a:r>
              <a:rPr lang="en-US" dirty="0"/>
              <a:t>You became nothing,</a:t>
            </a:r>
          </a:p>
          <a:p>
            <a:pPr latinLnBrk="1"/>
            <a:r>
              <a:rPr lang="en-US" dirty="0"/>
              <a:t>poured out to death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Once Again</a:t>
            </a:r>
          </a:p>
        </p:txBody>
      </p:sp>
    </p:spTree>
    <p:extLst>
      <p:ext uri="{BB962C8B-B14F-4D97-AF65-F5344CB8AC3E}">
        <p14:creationId xmlns:p14="http://schemas.microsoft.com/office/powerpoint/2010/main" val="177537667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Many times</a:t>
            </a:r>
          </a:p>
          <a:p>
            <a:pPr latinLnBrk="1"/>
            <a:r>
              <a:rPr lang="en-US" dirty="0"/>
              <a:t>I've wondered at Your gift of life</a:t>
            </a:r>
          </a:p>
          <a:p>
            <a:pPr latinLnBrk="1"/>
            <a:r>
              <a:rPr lang="en-US" dirty="0"/>
              <a:t>And I'm in that place once again</a:t>
            </a:r>
          </a:p>
          <a:p>
            <a:pPr latinLnBrk="1"/>
            <a:r>
              <a:rPr lang="en-US" dirty="0"/>
              <a:t>I'm in that place once again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Once Again</a:t>
            </a:r>
          </a:p>
        </p:txBody>
      </p:sp>
    </p:spTree>
    <p:extLst>
      <p:ext uri="{BB962C8B-B14F-4D97-AF65-F5344CB8AC3E}">
        <p14:creationId xmlns:p14="http://schemas.microsoft.com/office/powerpoint/2010/main" val="306741070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once again I look upon</a:t>
            </a:r>
          </a:p>
          <a:p>
            <a:pPr latinLnBrk="1"/>
            <a:r>
              <a:rPr lang="en-US" dirty="0"/>
              <a:t>the cross where You died</a:t>
            </a:r>
          </a:p>
          <a:p>
            <a:pPr latinLnBrk="1"/>
            <a:r>
              <a:rPr lang="en-US" dirty="0"/>
              <a:t>I'm humbled by Your mercy and</a:t>
            </a:r>
          </a:p>
          <a:p>
            <a:pPr latinLnBrk="1"/>
            <a:r>
              <a:rPr lang="en-US" dirty="0"/>
              <a:t>I'm broken inside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Once Again</a:t>
            </a:r>
          </a:p>
        </p:txBody>
      </p:sp>
    </p:spTree>
    <p:extLst>
      <p:ext uri="{BB962C8B-B14F-4D97-AF65-F5344CB8AC3E}">
        <p14:creationId xmlns:p14="http://schemas.microsoft.com/office/powerpoint/2010/main" val="410903234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Once again I thank You</a:t>
            </a:r>
          </a:p>
          <a:p>
            <a:pPr latinLnBrk="1"/>
            <a:r>
              <a:rPr lang="en-US" dirty="0"/>
              <a:t>Once again I pour out my life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Once Again</a:t>
            </a:r>
          </a:p>
        </p:txBody>
      </p:sp>
    </p:spTree>
    <p:extLst>
      <p:ext uri="{BB962C8B-B14F-4D97-AF65-F5344CB8AC3E}">
        <p14:creationId xmlns:p14="http://schemas.microsoft.com/office/powerpoint/2010/main" val="309067620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Once Again</a:t>
            </a:r>
          </a:p>
        </p:txBody>
      </p:sp>
    </p:spTree>
    <p:extLst>
      <p:ext uri="{BB962C8B-B14F-4D97-AF65-F5344CB8AC3E}">
        <p14:creationId xmlns:p14="http://schemas.microsoft.com/office/powerpoint/2010/main" val="180849163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Now You are</a:t>
            </a:r>
          </a:p>
          <a:p>
            <a:pPr latinLnBrk="1"/>
            <a:r>
              <a:rPr lang="en-US" dirty="0"/>
              <a:t>exalted to the highest place</a:t>
            </a:r>
          </a:p>
          <a:p>
            <a:pPr latinLnBrk="1"/>
            <a:r>
              <a:rPr lang="en-US" dirty="0"/>
              <a:t>King of the heavens,</a:t>
            </a:r>
          </a:p>
          <a:p>
            <a:pPr latinLnBrk="1"/>
            <a:r>
              <a:rPr lang="en-US" dirty="0"/>
              <a:t>where one day I'll bow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Once Again</a:t>
            </a:r>
          </a:p>
        </p:txBody>
      </p:sp>
    </p:spTree>
    <p:extLst>
      <p:ext uri="{BB962C8B-B14F-4D97-AF65-F5344CB8AC3E}">
        <p14:creationId xmlns:p14="http://schemas.microsoft.com/office/powerpoint/2010/main" val="360403914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But for now,</a:t>
            </a:r>
          </a:p>
          <a:p>
            <a:pPr latinLnBrk="1"/>
            <a:r>
              <a:rPr lang="en-US" dirty="0"/>
              <a:t>I marvel at Your saving grace</a:t>
            </a:r>
          </a:p>
          <a:p>
            <a:pPr latinLnBrk="1"/>
            <a:r>
              <a:rPr lang="en-US" dirty="0"/>
              <a:t>And I'm full of praise once again</a:t>
            </a:r>
          </a:p>
          <a:p>
            <a:pPr latinLnBrk="1"/>
            <a:r>
              <a:rPr lang="en-US" dirty="0"/>
              <a:t>I'm full of praise once again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Once Again</a:t>
            </a:r>
          </a:p>
        </p:txBody>
      </p:sp>
    </p:spTree>
    <p:extLst>
      <p:ext uri="{BB962C8B-B14F-4D97-AF65-F5344CB8AC3E}">
        <p14:creationId xmlns:p14="http://schemas.microsoft.com/office/powerpoint/2010/main" val="240125177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once again I look upon</a:t>
            </a:r>
          </a:p>
          <a:p>
            <a:pPr latinLnBrk="1"/>
            <a:r>
              <a:rPr lang="en-US" dirty="0"/>
              <a:t>the cross where You died</a:t>
            </a:r>
          </a:p>
          <a:p>
            <a:pPr latinLnBrk="1"/>
            <a:r>
              <a:rPr lang="en-US" dirty="0"/>
              <a:t>I'm humbled by Your mercy and</a:t>
            </a:r>
          </a:p>
          <a:p>
            <a:pPr latinLnBrk="1"/>
            <a:r>
              <a:rPr lang="en-US" dirty="0"/>
              <a:t>I'm broken inside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Once Again</a:t>
            </a:r>
          </a:p>
        </p:txBody>
      </p:sp>
    </p:spTree>
    <p:extLst>
      <p:ext uri="{BB962C8B-B14F-4D97-AF65-F5344CB8AC3E}">
        <p14:creationId xmlns:p14="http://schemas.microsoft.com/office/powerpoint/2010/main" val="353871823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1231</TotalTime>
  <Words>243</Words>
  <Application>Microsoft Office PowerPoint</Application>
  <PresentationFormat>On-screen Show (4:3)</PresentationFormat>
  <Paragraphs>56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16</vt:i4>
      </vt:variant>
    </vt:vector>
  </HeadingPairs>
  <TitlesOfParts>
    <vt:vector size="38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167</cp:revision>
  <dcterms:created xsi:type="dcterms:W3CDTF">2011-12-04T14:58:54Z</dcterms:created>
  <dcterms:modified xsi:type="dcterms:W3CDTF">2023-07-01T04:56:13Z</dcterms:modified>
</cp:coreProperties>
</file>