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42"/>
  </p:notesMasterIdLst>
  <p:handoutMasterIdLst>
    <p:handoutMasterId r:id="rId43"/>
  </p:handoutMasterIdLst>
  <p:sldIdLst>
    <p:sldId id="260" r:id="rId18"/>
    <p:sldId id="261" r:id="rId19"/>
    <p:sldId id="262" r:id="rId20"/>
    <p:sldId id="264" r:id="rId21"/>
    <p:sldId id="279" r:id="rId22"/>
    <p:sldId id="280" r:id="rId23"/>
    <p:sldId id="265" r:id="rId24"/>
    <p:sldId id="266" r:id="rId25"/>
    <p:sldId id="268" r:id="rId26"/>
    <p:sldId id="269" r:id="rId27"/>
    <p:sldId id="270" r:id="rId28"/>
    <p:sldId id="281" r:id="rId29"/>
    <p:sldId id="282" r:id="rId30"/>
    <p:sldId id="271" r:id="rId31"/>
    <p:sldId id="272" r:id="rId32"/>
    <p:sldId id="273" r:id="rId33"/>
    <p:sldId id="274" r:id="rId34"/>
    <p:sldId id="283" r:id="rId35"/>
    <p:sldId id="284" r:id="rId36"/>
    <p:sldId id="276" r:id="rId37"/>
    <p:sldId id="285" r:id="rId38"/>
    <p:sldId id="286" r:id="rId39"/>
    <p:sldId id="277" r:id="rId40"/>
    <p:sldId id="278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ne Thing Remains" id="{C2EAF8E9-9F8E-476F-B452-EBD57BA49CC6}">
          <p14:sldIdLst>
            <p14:sldId id="260"/>
          </p14:sldIdLst>
        </p14:section>
        <p14:section name="Verse 1" id="{2EA1878D-9DA2-45B0-9ACB-716897FB2993}">
          <p14:sldIdLst>
            <p14:sldId id="261"/>
            <p14:sldId id="262"/>
          </p14:sldIdLst>
        </p14:section>
        <p14:section name="Chorus" id="{475FF447-9DF6-4D04-88E2-0155833093C0}">
          <p14:sldIdLst>
            <p14:sldId id="264"/>
            <p14:sldId id="279"/>
            <p14:sldId id="280"/>
            <p14:sldId id="265"/>
            <p14:sldId id="266"/>
          </p14:sldIdLst>
        </p14:section>
        <p14:section name="Verse 2" id="{1D741BBC-53EF-4617-BB55-8BFC9D0CD2B5}">
          <p14:sldIdLst>
            <p14:sldId id="268"/>
            <p14:sldId id="269"/>
          </p14:sldIdLst>
        </p14:section>
        <p14:section name="Chorus" id="{D5308B28-03B4-4100-91BC-94447422E60B}">
          <p14:sldIdLst>
            <p14:sldId id="270"/>
            <p14:sldId id="281"/>
            <p14:sldId id="282"/>
            <p14:sldId id="271"/>
            <p14:sldId id="272"/>
          </p14:sldIdLst>
        </p14:section>
        <p14:section name="Bridge" id="{E11091DB-4731-4BC1-8D14-27D97D9F0711}">
          <p14:sldIdLst>
            <p14:sldId id="273"/>
            <p14:sldId id="274"/>
            <p14:sldId id="283"/>
            <p14:sldId id="284"/>
          </p14:sldIdLst>
        </p14:section>
        <p14:section name="Chorus" id="{FAA64058-4253-46AD-B022-82F6A44825E1}">
          <p14:sldIdLst>
            <p14:sldId id="276"/>
            <p14:sldId id="285"/>
            <p14:sldId id="286"/>
            <p14:sldId id="277"/>
            <p14:sldId id="27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6402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slide" Target="slides/slide22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slide" Target="slides/slide20.xml"/><Relationship Id="rId40" Type="http://schemas.openxmlformats.org/officeDocument/2006/relationships/slide" Target="slides/slide23.xml"/><Relationship Id="rId45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slide" Target="slides/slide19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slide" Target="slides/slide18.xml"/><Relationship Id="rId43" Type="http://schemas.openxmlformats.org/officeDocument/2006/relationships/handoutMaster" Target="handoutMasters/handoutMaster1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slide" Target="slides/slide21.xml"/><Relationship Id="rId46" Type="http://schemas.openxmlformats.org/officeDocument/2006/relationships/theme" Target="theme/theme1.xml"/><Relationship Id="rId20" Type="http://schemas.openxmlformats.org/officeDocument/2006/relationships/slide" Target="slides/slide3.xml"/><Relationship Id="rId41" Type="http://schemas.openxmlformats.org/officeDocument/2006/relationships/slide" Target="slides/slide2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One Thing Remains</a:t>
            </a:r>
          </a:p>
        </p:txBody>
      </p:sp>
    </p:spTree>
    <p:extLst>
      <p:ext uri="{BB962C8B-B14F-4D97-AF65-F5344CB8AC3E}">
        <p14:creationId xmlns:p14="http://schemas.microsoft.com/office/powerpoint/2010/main" val="1125731383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And I never, ever, have to be afraid</a:t>
            </a:r>
          </a:p>
          <a:p>
            <a:pPr latinLnBrk="1"/>
            <a:r>
              <a:rPr lang="en-US" dirty="0"/>
              <a:t>One thing remains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One Thing Remains</a:t>
            </a:r>
          </a:p>
        </p:txBody>
      </p:sp>
    </p:spTree>
    <p:extLst>
      <p:ext uri="{BB962C8B-B14F-4D97-AF65-F5344CB8AC3E}">
        <p14:creationId xmlns:p14="http://schemas.microsoft.com/office/powerpoint/2010/main" val="3888139932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Your love never fails, never gives up</a:t>
            </a:r>
          </a:p>
          <a:p>
            <a:pPr latinLnBrk="1"/>
            <a:r>
              <a:rPr lang="en-US" dirty="0"/>
              <a:t>Never runs out on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One Thing Remains</a:t>
            </a:r>
          </a:p>
        </p:txBody>
      </p:sp>
    </p:spTree>
    <p:extLst>
      <p:ext uri="{BB962C8B-B14F-4D97-AF65-F5344CB8AC3E}">
        <p14:creationId xmlns:p14="http://schemas.microsoft.com/office/powerpoint/2010/main" val="2101660424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Your love never fails, never gives up</a:t>
            </a:r>
          </a:p>
          <a:p>
            <a:pPr latinLnBrk="1"/>
            <a:r>
              <a:rPr lang="en-US" dirty="0"/>
              <a:t>Never runs out on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One Thing Remains</a:t>
            </a:r>
          </a:p>
        </p:txBody>
      </p:sp>
    </p:spTree>
    <p:extLst>
      <p:ext uri="{BB962C8B-B14F-4D97-AF65-F5344CB8AC3E}">
        <p14:creationId xmlns:p14="http://schemas.microsoft.com/office/powerpoint/2010/main" val="1986871913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Your love never fails, never gives up</a:t>
            </a:r>
          </a:p>
          <a:p>
            <a:pPr latinLnBrk="1"/>
            <a:r>
              <a:rPr lang="en-US" dirty="0"/>
              <a:t>Never runs out on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One Thing Remains</a:t>
            </a:r>
          </a:p>
        </p:txBody>
      </p:sp>
    </p:spTree>
    <p:extLst>
      <p:ext uri="{BB962C8B-B14F-4D97-AF65-F5344CB8AC3E}">
        <p14:creationId xmlns:p14="http://schemas.microsoft.com/office/powerpoint/2010/main" val="4188573391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Your love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One Thing Remains</a:t>
            </a:r>
          </a:p>
        </p:txBody>
      </p:sp>
    </p:spTree>
    <p:extLst>
      <p:ext uri="{BB962C8B-B14F-4D97-AF65-F5344CB8AC3E}">
        <p14:creationId xmlns:p14="http://schemas.microsoft.com/office/powerpoint/2010/main" val="3769245520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One Thing Remains</a:t>
            </a:r>
          </a:p>
        </p:txBody>
      </p:sp>
    </p:spTree>
    <p:extLst>
      <p:ext uri="{BB962C8B-B14F-4D97-AF65-F5344CB8AC3E}">
        <p14:creationId xmlns:p14="http://schemas.microsoft.com/office/powerpoint/2010/main" val="4135405662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In death, In life, I’m confident and</a:t>
            </a:r>
          </a:p>
          <a:p>
            <a:pPr latinLnBrk="1"/>
            <a:r>
              <a:rPr lang="en-US" dirty="0"/>
              <a:t>covered by, the power of Your great love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One Thing Remains</a:t>
            </a:r>
          </a:p>
        </p:txBody>
      </p:sp>
    </p:spTree>
    <p:extLst>
      <p:ext uri="{BB962C8B-B14F-4D97-AF65-F5344CB8AC3E}">
        <p14:creationId xmlns:p14="http://schemas.microsoft.com/office/powerpoint/2010/main" val="2976322073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My debt is paid, there’s nothing that</a:t>
            </a:r>
          </a:p>
          <a:p>
            <a:pPr latinLnBrk="1"/>
            <a:r>
              <a:rPr lang="en-US" dirty="0"/>
              <a:t>Can separate my heart from Your great love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One Thing Remains</a:t>
            </a:r>
          </a:p>
        </p:txBody>
      </p:sp>
    </p:spTree>
    <p:extLst>
      <p:ext uri="{BB962C8B-B14F-4D97-AF65-F5344CB8AC3E}">
        <p14:creationId xmlns:p14="http://schemas.microsoft.com/office/powerpoint/2010/main" val="2621362924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In death, In life, I’m confident and</a:t>
            </a:r>
          </a:p>
          <a:p>
            <a:pPr latinLnBrk="1"/>
            <a:r>
              <a:rPr lang="en-US" dirty="0"/>
              <a:t>covered by, the power of Your great love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One Thing Remains</a:t>
            </a:r>
          </a:p>
        </p:txBody>
      </p:sp>
    </p:spTree>
    <p:extLst>
      <p:ext uri="{BB962C8B-B14F-4D97-AF65-F5344CB8AC3E}">
        <p14:creationId xmlns:p14="http://schemas.microsoft.com/office/powerpoint/2010/main" val="1229426028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My debt is paid, there’s nothing that</a:t>
            </a:r>
          </a:p>
          <a:p>
            <a:pPr latinLnBrk="1"/>
            <a:r>
              <a:rPr lang="en-US" dirty="0"/>
              <a:t>Can separate my heart from Your great love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One Thing Remains</a:t>
            </a:r>
          </a:p>
        </p:txBody>
      </p:sp>
    </p:spTree>
    <p:extLst>
      <p:ext uri="{BB962C8B-B14F-4D97-AF65-F5344CB8AC3E}">
        <p14:creationId xmlns:p14="http://schemas.microsoft.com/office/powerpoint/2010/main" val="3022898469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Higher than the mountains that I face</a:t>
            </a:r>
          </a:p>
          <a:p>
            <a:pPr latinLnBrk="1"/>
            <a:r>
              <a:rPr lang="en-US" dirty="0"/>
              <a:t>Stronger than the power of the grave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One Thing Remains</a:t>
            </a:r>
          </a:p>
        </p:txBody>
      </p:sp>
    </p:spTree>
    <p:extLst>
      <p:ext uri="{BB962C8B-B14F-4D97-AF65-F5344CB8AC3E}">
        <p14:creationId xmlns:p14="http://schemas.microsoft.com/office/powerpoint/2010/main" val="3102928802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Your love never fails, never gives up</a:t>
            </a:r>
          </a:p>
          <a:p>
            <a:pPr latinLnBrk="1"/>
            <a:r>
              <a:rPr lang="en-US" dirty="0"/>
              <a:t>Never runs out on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One Thing Remains</a:t>
            </a:r>
          </a:p>
        </p:txBody>
      </p:sp>
    </p:spTree>
    <p:extLst>
      <p:ext uri="{BB962C8B-B14F-4D97-AF65-F5344CB8AC3E}">
        <p14:creationId xmlns:p14="http://schemas.microsoft.com/office/powerpoint/2010/main" val="4215174719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Your love never fails, never gives up</a:t>
            </a:r>
          </a:p>
          <a:p>
            <a:pPr latinLnBrk="1"/>
            <a:r>
              <a:rPr lang="en-US" dirty="0"/>
              <a:t>Never runs out on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One Thing Remains</a:t>
            </a:r>
          </a:p>
        </p:txBody>
      </p:sp>
    </p:spTree>
    <p:extLst>
      <p:ext uri="{BB962C8B-B14F-4D97-AF65-F5344CB8AC3E}">
        <p14:creationId xmlns:p14="http://schemas.microsoft.com/office/powerpoint/2010/main" val="3850592067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Your love never fails, never gives up</a:t>
            </a:r>
          </a:p>
          <a:p>
            <a:pPr latinLnBrk="1"/>
            <a:r>
              <a:rPr lang="en-US" dirty="0"/>
              <a:t>Never runs out on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One Thing Remains</a:t>
            </a:r>
          </a:p>
        </p:txBody>
      </p:sp>
    </p:spTree>
    <p:extLst>
      <p:ext uri="{BB962C8B-B14F-4D97-AF65-F5344CB8AC3E}">
        <p14:creationId xmlns:p14="http://schemas.microsoft.com/office/powerpoint/2010/main" val="3554353629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Your love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One Thing Remains</a:t>
            </a:r>
          </a:p>
        </p:txBody>
      </p:sp>
    </p:spTree>
    <p:extLst>
      <p:ext uri="{BB962C8B-B14F-4D97-AF65-F5344CB8AC3E}">
        <p14:creationId xmlns:p14="http://schemas.microsoft.com/office/powerpoint/2010/main" val="1563638304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One Thing Remains</a:t>
            </a:r>
          </a:p>
        </p:txBody>
      </p:sp>
    </p:spTree>
    <p:extLst>
      <p:ext uri="{BB962C8B-B14F-4D97-AF65-F5344CB8AC3E}">
        <p14:creationId xmlns:p14="http://schemas.microsoft.com/office/powerpoint/2010/main" val="3211810731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Constant in the trial and the change</a:t>
            </a:r>
          </a:p>
          <a:p>
            <a:pPr latinLnBrk="1"/>
            <a:r>
              <a:rPr lang="en-US" dirty="0"/>
              <a:t>One thing Remains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One Thing Remains</a:t>
            </a:r>
          </a:p>
        </p:txBody>
      </p:sp>
    </p:spTree>
    <p:extLst>
      <p:ext uri="{BB962C8B-B14F-4D97-AF65-F5344CB8AC3E}">
        <p14:creationId xmlns:p14="http://schemas.microsoft.com/office/powerpoint/2010/main" val="2198338009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Your love never fails, never gives up</a:t>
            </a:r>
          </a:p>
          <a:p>
            <a:pPr latinLnBrk="1"/>
            <a:r>
              <a:rPr lang="en-US" dirty="0"/>
              <a:t>Never runs out on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One Thing Remains</a:t>
            </a:r>
          </a:p>
        </p:txBody>
      </p:sp>
    </p:spTree>
    <p:extLst>
      <p:ext uri="{BB962C8B-B14F-4D97-AF65-F5344CB8AC3E}">
        <p14:creationId xmlns:p14="http://schemas.microsoft.com/office/powerpoint/2010/main" val="1832242600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Your love never fails, never gives up</a:t>
            </a:r>
          </a:p>
          <a:p>
            <a:pPr latinLnBrk="1"/>
            <a:r>
              <a:rPr lang="en-US" dirty="0"/>
              <a:t>Never runs out on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One Thing Remains</a:t>
            </a:r>
          </a:p>
        </p:txBody>
      </p:sp>
    </p:spTree>
    <p:extLst>
      <p:ext uri="{BB962C8B-B14F-4D97-AF65-F5344CB8AC3E}">
        <p14:creationId xmlns:p14="http://schemas.microsoft.com/office/powerpoint/2010/main" val="2670706958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Your love never fails, never gives up</a:t>
            </a:r>
          </a:p>
          <a:p>
            <a:pPr latinLnBrk="1"/>
            <a:r>
              <a:rPr lang="en-US" dirty="0"/>
              <a:t>Never runs out on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One Thing Remains</a:t>
            </a:r>
          </a:p>
        </p:txBody>
      </p:sp>
    </p:spTree>
    <p:extLst>
      <p:ext uri="{BB962C8B-B14F-4D97-AF65-F5344CB8AC3E}">
        <p14:creationId xmlns:p14="http://schemas.microsoft.com/office/powerpoint/2010/main" val="1593583423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Your love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One Thing Remains</a:t>
            </a:r>
          </a:p>
        </p:txBody>
      </p:sp>
    </p:spTree>
    <p:extLst>
      <p:ext uri="{BB962C8B-B14F-4D97-AF65-F5344CB8AC3E}">
        <p14:creationId xmlns:p14="http://schemas.microsoft.com/office/powerpoint/2010/main" val="2335605410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One Thing Remains</a:t>
            </a:r>
          </a:p>
        </p:txBody>
      </p:sp>
    </p:spTree>
    <p:extLst>
      <p:ext uri="{BB962C8B-B14F-4D97-AF65-F5344CB8AC3E}">
        <p14:creationId xmlns:p14="http://schemas.microsoft.com/office/powerpoint/2010/main" val="479209649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On and on and on and on it goes</a:t>
            </a:r>
          </a:p>
          <a:p>
            <a:pPr latinLnBrk="1"/>
            <a:r>
              <a:rPr lang="en-US" dirty="0"/>
              <a:t>It overwhelms and satisfies my soul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One Thing Remains</a:t>
            </a:r>
          </a:p>
        </p:txBody>
      </p:sp>
    </p:spTree>
    <p:extLst>
      <p:ext uri="{BB962C8B-B14F-4D97-AF65-F5344CB8AC3E}">
        <p14:creationId xmlns:p14="http://schemas.microsoft.com/office/powerpoint/2010/main" val="271258461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1300</TotalTime>
  <Words>315</Words>
  <Application>Microsoft Office PowerPoint</Application>
  <PresentationFormat>On-screen Show (4:3)</PresentationFormat>
  <Paragraphs>61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24</vt:i4>
      </vt:variant>
    </vt:vector>
  </HeadingPairs>
  <TitlesOfParts>
    <vt:vector size="46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192</cp:revision>
  <dcterms:created xsi:type="dcterms:W3CDTF">2011-12-04T14:58:54Z</dcterms:created>
  <dcterms:modified xsi:type="dcterms:W3CDTF">2023-07-01T04:57:46Z</dcterms:modified>
</cp:coreProperties>
</file>