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2"/>
  </p:notesMasterIdLst>
  <p:handoutMasterIdLst>
    <p:handoutMasterId r:id="rId23"/>
  </p:handoutMasterIdLst>
  <p:sldIdLst>
    <p:sldId id="258" r:id="rId18"/>
    <p:sldId id="262" r:id="rId19"/>
    <p:sldId id="263" r:id="rId20"/>
    <p:sldId id="26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ur God is an Awesome God" id="{E0F6C107-7033-4CB3-BA85-42F7ED7D8318}">
          <p14:sldIdLst>
            <p14:sldId id="258"/>
          </p14:sldIdLst>
        </p14:section>
        <p14:section name="Verse" id="{833906AD-1771-4C89-BE3D-649F0E70B24E}">
          <p14:sldIdLst>
            <p14:sldId id="262"/>
            <p14:sldId id="263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Our God is an Awesome God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God is an awesome God</a:t>
            </a:r>
          </a:p>
          <a:p>
            <a:r>
              <a:rPr lang="en-US" dirty="0"/>
              <a:t>He reigns from heaven above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Our God is an Awesome God</a:t>
            </a:r>
          </a:p>
        </p:txBody>
      </p:sp>
    </p:spTree>
    <p:extLst>
      <p:ext uri="{BB962C8B-B14F-4D97-AF65-F5344CB8AC3E}">
        <p14:creationId xmlns:p14="http://schemas.microsoft.com/office/powerpoint/2010/main" val="183642702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With wisdom, power and love</a:t>
            </a:r>
          </a:p>
          <a:p>
            <a:r>
              <a:rPr lang="en-US" dirty="0"/>
              <a:t>Our God is an awesome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Our God is an Awesome God</a:t>
            </a:r>
          </a:p>
        </p:txBody>
      </p:sp>
    </p:spTree>
    <p:extLst>
      <p:ext uri="{BB962C8B-B14F-4D97-AF65-F5344CB8AC3E}">
        <p14:creationId xmlns:p14="http://schemas.microsoft.com/office/powerpoint/2010/main" val="394087506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Our God is an Awesome God</a:t>
            </a:r>
          </a:p>
        </p:txBody>
      </p:sp>
    </p:spTree>
    <p:extLst>
      <p:ext uri="{BB962C8B-B14F-4D97-AF65-F5344CB8AC3E}">
        <p14:creationId xmlns:p14="http://schemas.microsoft.com/office/powerpoint/2010/main" val="1812010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</TotalTime>
  <Words>47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4</vt:i4>
      </vt:variant>
    </vt:vector>
  </HeadingPairs>
  <TitlesOfParts>
    <vt:vector size="2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211</cp:revision>
  <dcterms:created xsi:type="dcterms:W3CDTF">2011-12-04T14:58:54Z</dcterms:created>
  <dcterms:modified xsi:type="dcterms:W3CDTF">2023-07-01T05:00:52Z</dcterms:modified>
</cp:coreProperties>
</file>