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1"/>
  </p:notesMasterIdLst>
  <p:handoutMasterIdLst>
    <p:handoutMasterId r:id="rId42"/>
  </p:handoutMasterIdLst>
  <p:sldIdLst>
    <p:sldId id="260" r:id="rId18"/>
    <p:sldId id="261" r:id="rId19"/>
    <p:sldId id="262" r:id="rId20"/>
    <p:sldId id="264" r:id="rId21"/>
    <p:sldId id="265" r:id="rId22"/>
    <p:sldId id="267" r:id="rId23"/>
    <p:sldId id="268" r:id="rId24"/>
    <p:sldId id="269" r:id="rId25"/>
    <p:sldId id="270" r:id="rId26"/>
    <p:sldId id="271" r:id="rId27"/>
    <p:sldId id="278" r:id="rId28"/>
    <p:sldId id="279" r:id="rId29"/>
    <p:sldId id="280" r:id="rId30"/>
    <p:sldId id="273" r:id="rId31"/>
    <p:sldId id="274" r:id="rId32"/>
    <p:sldId id="275" r:id="rId33"/>
    <p:sldId id="282" r:id="rId34"/>
    <p:sldId id="283" r:id="rId35"/>
    <p:sldId id="276" r:id="rId36"/>
    <p:sldId id="281" r:id="rId37"/>
    <p:sldId id="285" r:id="rId38"/>
    <p:sldId id="286" r:id="rId39"/>
    <p:sldId id="28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 Praise the Name - O Come Let Us Adore Him" id="{1702A90F-68E3-436A-9951-463939AE2958}">
          <p14:sldIdLst>
            <p14:sldId id="260"/>
          </p14:sldIdLst>
        </p14:section>
        <p14:section name="Verse 1" id="{5B7C2378-4AE3-462E-8C30-F09FDD5ED07C}">
          <p14:sldIdLst>
            <p14:sldId id="261"/>
            <p14:sldId id="262"/>
          </p14:sldIdLst>
        </p14:section>
        <p14:section name="Verse 2" id="{35B98D11-569C-441A-8D1A-82FB14B81642}">
          <p14:sldIdLst>
            <p14:sldId id="264"/>
            <p14:sldId id="265"/>
          </p14:sldIdLst>
        </p14:section>
        <p14:section name="Chorus 1" id="{EA4A80D0-B1DB-44D2-A5EC-AB662AB41586}">
          <p14:sldIdLst>
            <p14:sldId id="267"/>
            <p14:sldId id="268"/>
            <p14:sldId id="269"/>
          </p14:sldIdLst>
        </p14:section>
        <p14:section name="Verse 3" id="{D48AA399-FF3A-476A-819E-840AF32F2015}">
          <p14:sldIdLst>
            <p14:sldId id="270"/>
            <p14:sldId id="271"/>
          </p14:sldIdLst>
        </p14:section>
        <p14:section name="Chorus" id="{DF62D61C-712A-4ED2-A2C7-D6032FFE9935}">
          <p14:sldIdLst>
            <p14:sldId id="278"/>
            <p14:sldId id="279"/>
            <p14:sldId id="280"/>
          </p14:sldIdLst>
        </p14:section>
        <p14:section name="Verse 4" id="{7A349C8F-D62D-4F57-9A7E-7A5E89B8A0DC}">
          <p14:sldIdLst>
            <p14:sldId id="273"/>
            <p14:sldId id="274"/>
            <p14:sldId id="275"/>
          </p14:sldIdLst>
        </p14:section>
        <p14:section name="Chorus 1" id="{243AC274-27EA-41C4-A6AD-3AD5DE41BB83}">
          <p14:sldIdLst>
            <p14:sldId id="282"/>
            <p14:sldId id="283"/>
          </p14:sldIdLst>
        </p14:section>
        <p14:section name="Chorus 2" id="{F6963DF9-E856-4C59-8D20-142483173B46}">
          <p14:sldIdLst>
            <p14:sldId id="276"/>
            <p14:sldId id="281"/>
          </p14:sldIdLst>
        </p14:section>
        <p14:section name="Chorus 3" id="{71AC7BF8-897F-494C-A32A-C105337E8274}">
          <p14:sldIdLst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112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trampled death, where is your sting</a:t>
            </a:r>
          </a:p>
          <a:p>
            <a:r>
              <a:rPr lang="en-US" dirty="0"/>
              <a:t>The angels roar for Christ the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30601443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praise the Name of the Lord our God</a:t>
            </a:r>
          </a:p>
          <a:p>
            <a:r>
              <a:rPr lang="en-US" dirty="0"/>
              <a:t>O praise His Name forevermore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8420857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endless days, we will sing Your praise</a:t>
            </a:r>
          </a:p>
          <a:p>
            <a:r>
              <a:rPr lang="en-US" dirty="0"/>
              <a:t>Oh Lord, oh Lord our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5938369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12759492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shall return in robes of white</a:t>
            </a:r>
          </a:p>
          <a:p>
            <a:r>
              <a:rPr lang="en-US" dirty="0"/>
              <a:t>The blazing sun shall pierce the night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61578646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 will rise among the saints</a:t>
            </a:r>
          </a:p>
          <a:p>
            <a:r>
              <a:rPr lang="en-US" dirty="0"/>
              <a:t>My gaze transfixed on Jesus' face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54833365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328364980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praise the Name of the Lord our God</a:t>
            </a:r>
          </a:p>
          <a:p>
            <a:r>
              <a:rPr lang="en-US" dirty="0"/>
              <a:t>O praise His Name forevermore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62778983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endless days, we will sing Your praise</a:t>
            </a:r>
          </a:p>
          <a:p>
            <a:r>
              <a:rPr lang="en-US" dirty="0"/>
              <a:t>Oh Lord, oh Lord our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424916241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 let us adore Him</a:t>
            </a:r>
          </a:p>
          <a:p>
            <a:r>
              <a:rPr lang="en-US" dirty="0"/>
              <a:t>O come let us adore Him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30484131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cast my mind to Calvary</a:t>
            </a:r>
          </a:p>
          <a:p>
            <a:r>
              <a:rPr lang="en-US" dirty="0"/>
              <a:t>Where Jesus bled and died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76838335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 let us adore Him</a:t>
            </a:r>
          </a:p>
          <a:p>
            <a:r>
              <a:rPr lang="en-US" dirty="0"/>
              <a:t>Christ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48550986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Give You All The Glory</a:t>
            </a:r>
          </a:p>
          <a:p>
            <a:r>
              <a:rPr lang="en-US" dirty="0"/>
              <a:t>We Give You All The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21915959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Give You All The Glory</a:t>
            </a:r>
          </a:p>
          <a:p>
            <a:r>
              <a:rPr lang="en-US"/>
              <a:t>Christ the Lord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345382941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6749371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see His wounds, His hands, His feet</a:t>
            </a:r>
          </a:p>
          <a:p>
            <a:r>
              <a:rPr lang="en-US" dirty="0"/>
              <a:t>My Savior on that cursed 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40980135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body bound and drenched in tears</a:t>
            </a:r>
          </a:p>
          <a:p>
            <a:r>
              <a:rPr lang="en-US" dirty="0"/>
              <a:t>They laid Him down in Joseph's tomb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0617158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entrance sealed by heavy stone</a:t>
            </a:r>
          </a:p>
          <a:p>
            <a:r>
              <a:rPr lang="en-US" dirty="0"/>
              <a:t>Messiah still and all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802397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praise the Name of the Lord our God</a:t>
            </a:r>
          </a:p>
          <a:p>
            <a:r>
              <a:rPr lang="en-US" dirty="0"/>
              <a:t>O praise His Name forevermore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75255859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endless days, we will sing Your praise</a:t>
            </a:r>
          </a:p>
          <a:p>
            <a:r>
              <a:rPr lang="en-US" dirty="0"/>
              <a:t>Oh Lord, oh Lord our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21763036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42498160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Then on the third, at break of dawn</a:t>
            </a:r>
          </a:p>
          <a:p>
            <a:r>
              <a:rPr lang="en-US" dirty="0"/>
              <a:t>The Son of heaven rose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Praise the Name - O Come Let us Adore Him</a:t>
            </a:r>
          </a:p>
        </p:txBody>
      </p:sp>
    </p:spTree>
    <p:extLst>
      <p:ext uri="{BB962C8B-B14F-4D97-AF65-F5344CB8AC3E}">
        <p14:creationId xmlns:p14="http://schemas.microsoft.com/office/powerpoint/2010/main" val="19141477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497</Words>
  <Application>Microsoft Office PowerPoint</Application>
  <PresentationFormat>On-screen Show (4:3)</PresentationFormat>
  <Paragraphs>59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23</vt:i4>
      </vt:variant>
    </vt:vector>
  </HeadingPairs>
  <TitlesOfParts>
    <vt:vector size="4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230</cp:revision>
  <dcterms:created xsi:type="dcterms:W3CDTF">2011-12-04T14:58:54Z</dcterms:created>
  <dcterms:modified xsi:type="dcterms:W3CDTF">2023-07-01T05:03:01Z</dcterms:modified>
</cp:coreProperties>
</file>