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56" r:id="rId18"/>
    <p:sldId id="257" r:id="rId19"/>
    <p:sldId id="258" r:id="rId20"/>
    <p:sldId id="260" r:id="rId21"/>
    <p:sldId id="262" r:id="rId22"/>
    <p:sldId id="263" r:id="rId23"/>
    <p:sldId id="261" r:id="rId24"/>
    <p:sldId id="264" r:id="rId25"/>
    <p:sldId id="267" r:id="rId26"/>
    <p:sldId id="275" r:id="rId27"/>
    <p:sldId id="276" r:id="rId28"/>
    <p:sldId id="277" r:id="rId29"/>
    <p:sldId id="278" r:id="rId30"/>
    <p:sldId id="273" r:id="rId31"/>
    <p:sldId id="274" r:id="rId32"/>
    <p:sldId id="279" r:id="rId33"/>
    <p:sldId id="280" r:id="rId34"/>
    <p:sldId id="281" r:id="rId35"/>
    <p:sldId id="28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velation Song" id="{8892E48A-7234-4CE0-B6D7-81F8DA754DF6}">
          <p14:sldIdLst>
            <p14:sldId id="256"/>
          </p14:sldIdLst>
        </p14:section>
        <p14:section name="Verse 1" id="{742D6014-746C-4BF0-868E-B2D58162080C}">
          <p14:sldIdLst>
            <p14:sldId id="257"/>
            <p14:sldId id="258"/>
          </p14:sldIdLst>
        </p14:section>
        <p14:section name="Chorus" id="{698DD1B3-3777-4E5E-A3F3-D1929427DD69}">
          <p14:sldIdLst>
            <p14:sldId id="260"/>
            <p14:sldId id="262"/>
            <p14:sldId id="263"/>
            <p14:sldId id="261"/>
          </p14:sldIdLst>
        </p14:section>
        <p14:section name="Verse 2" id="{0530F4D5-C794-4A0C-A43E-3165BA1C2E6C}">
          <p14:sldIdLst>
            <p14:sldId id="264"/>
            <p14:sldId id="267"/>
          </p14:sldIdLst>
        </p14:section>
        <p14:section name="Chorus" id="{4786AF41-2E4F-4760-AAB7-AFE8D45D73DF}">
          <p14:sldIdLst>
            <p14:sldId id="275"/>
            <p14:sldId id="276"/>
            <p14:sldId id="277"/>
            <p14:sldId id="278"/>
          </p14:sldIdLst>
        </p14:section>
        <p14:section name="Verse 3" id="{48F6698E-CEAD-43A1-9803-A005035A3A81}">
          <p14:sldIdLst>
            <p14:sldId id="273"/>
            <p14:sldId id="274"/>
          </p14:sldIdLst>
        </p14:section>
        <p14:section name="Chorus" id="{A3DA3895-D494-4320-9096-3B5D7E9E5E11}">
          <p14:sldIdLst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</a:t>
            </a:r>
            <a:r>
              <a:rPr lang="en-US" dirty="0" err="1"/>
              <a:t>Holy</a:t>
            </a:r>
            <a:r>
              <a:rPr lang="en-US" dirty="0"/>
              <a:t> </a:t>
            </a:r>
            <a:r>
              <a:rPr lang="en-US" dirty="0" err="1"/>
              <a:t>Holy</a:t>
            </a:r>
            <a:endParaRPr lang="en-US" dirty="0"/>
          </a:p>
          <a:p>
            <a:pPr latinLnBrk="1"/>
            <a:r>
              <a:rPr lang="en-US" dirty="0"/>
              <a:t>Is the Lord God Almighty</a:t>
            </a:r>
          </a:p>
          <a:p>
            <a:pPr latinLnBrk="1"/>
            <a:r>
              <a:rPr lang="en-US" dirty="0"/>
              <a:t>Who was and is and is to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91935131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With all creation I sing</a:t>
            </a:r>
          </a:p>
          <a:p>
            <a:pPr latinLnBrk="1"/>
            <a:r>
              <a:rPr lang="en-US" dirty="0"/>
              <a:t>Praise to the King of Kings</a:t>
            </a:r>
          </a:p>
          <a:p>
            <a:pPr latinLnBrk="1"/>
            <a:r>
              <a:rPr lang="en-US" dirty="0"/>
              <a:t>You are my everything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424282559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adore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324835715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30153251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Filled with wonder</a:t>
            </a:r>
          </a:p>
          <a:p>
            <a:pPr latinLnBrk="1"/>
            <a:r>
              <a:rPr lang="en-US" dirty="0"/>
              <a:t>awestruck wonder</a:t>
            </a:r>
          </a:p>
          <a:p>
            <a:pPr latinLnBrk="1"/>
            <a:r>
              <a:rPr lang="en-US" dirty="0"/>
              <a:t>At the mention of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77866760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 your name is power</a:t>
            </a:r>
          </a:p>
          <a:p>
            <a:pPr latinLnBrk="1"/>
            <a:r>
              <a:rPr lang="en-US" dirty="0"/>
              <a:t>Breath and living water</a:t>
            </a:r>
          </a:p>
          <a:p>
            <a:pPr latinLnBrk="1"/>
            <a:r>
              <a:rPr lang="en-US" dirty="0"/>
              <a:t>Such a marvelous mystery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8456545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</a:t>
            </a:r>
            <a:r>
              <a:rPr lang="en-US" dirty="0" err="1"/>
              <a:t>Holy</a:t>
            </a:r>
            <a:r>
              <a:rPr lang="en-US" dirty="0"/>
              <a:t> </a:t>
            </a:r>
            <a:r>
              <a:rPr lang="en-US" dirty="0" err="1"/>
              <a:t>Holy</a:t>
            </a:r>
            <a:endParaRPr lang="en-US" dirty="0"/>
          </a:p>
          <a:p>
            <a:pPr latinLnBrk="1"/>
            <a:r>
              <a:rPr lang="en-US" dirty="0"/>
              <a:t>Is the Lord God Almighty</a:t>
            </a:r>
          </a:p>
          <a:p>
            <a:pPr latinLnBrk="1"/>
            <a:r>
              <a:rPr lang="en-US" dirty="0"/>
              <a:t>Who was and is and is to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102446351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With all creation I sing</a:t>
            </a:r>
          </a:p>
          <a:p>
            <a:pPr latinLnBrk="1"/>
            <a:r>
              <a:rPr lang="en-US" dirty="0"/>
              <a:t>Praise to the King of Kings</a:t>
            </a:r>
          </a:p>
          <a:p>
            <a:pPr latinLnBrk="1"/>
            <a:r>
              <a:rPr lang="en-US" dirty="0"/>
              <a:t>You are my everything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30509694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adore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14303131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23795579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Worthy is the</a:t>
            </a:r>
          </a:p>
          <a:p>
            <a:pPr latinLnBrk="1"/>
            <a:r>
              <a:rPr lang="en-US" dirty="0"/>
              <a:t>Lamb who was slain</a:t>
            </a:r>
          </a:p>
          <a:p>
            <a:pPr latinLnBrk="1"/>
            <a:r>
              <a:rPr lang="en-US" dirty="0"/>
              <a:t>Holy </a:t>
            </a:r>
            <a:r>
              <a:rPr lang="en-US" dirty="0" err="1"/>
              <a:t>Holy</a:t>
            </a:r>
            <a:r>
              <a:rPr lang="en-US" dirty="0"/>
              <a:t> is He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93696500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Sing a new song</a:t>
            </a:r>
          </a:p>
          <a:p>
            <a:pPr latinLnBrk="1"/>
            <a:r>
              <a:rPr lang="en-US" dirty="0"/>
              <a:t>to him who sits on</a:t>
            </a:r>
          </a:p>
          <a:p>
            <a:pPr latinLnBrk="1"/>
            <a:r>
              <a:rPr lang="en-US" dirty="0"/>
              <a:t>Heaven's mercy seat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13471857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</a:t>
            </a:r>
            <a:r>
              <a:rPr lang="en-US" dirty="0" err="1"/>
              <a:t>Holy</a:t>
            </a:r>
            <a:r>
              <a:rPr lang="en-US" dirty="0"/>
              <a:t> </a:t>
            </a:r>
            <a:r>
              <a:rPr lang="en-US" dirty="0" err="1"/>
              <a:t>Holy</a:t>
            </a:r>
            <a:endParaRPr lang="en-US" dirty="0"/>
          </a:p>
          <a:p>
            <a:pPr latinLnBrk="1"/>
            <a:r>
              <a:rPr lang="en-US" dirty="0"/>
              <a:t>Is the Lord God Almighty</a:t>
            </a:r>
          </a:p>
          <a:p>
            <a:pPr latinLnBrk="1"/>
            <a:r>
              <a:rPr lang="en-US" dirty="0"/>
              <a:t>Who was and is and is to 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40115053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With all creation I sing</a:t>
            </a:r>
          </a:p>
          <a:p>
            <a:pPr latinLnBrk="1"/>
            <a:r>
              <a:rPr lang="en-US" dirty="0"/>
              <a:t>Praise to the King of Kings</a:t>
            </a:r>
          </a:p>
          <a:p>
            <a:pPr latinLnBrk="1"/>
            <a:r>
              <a:rPr lang="en-US" dirty="0"/>
              <a:t>You are my everything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72050038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will adore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280091585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157306717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Clothed in rainbows</a:t>
            </a:r>
          </a:p>
          <a:p>
            <a:pPr latinLnBrk="1"/>
            <a:r>
              <a:rPr lang="en-US" dirty="0"/>
              <a:t>of living color</a:t>
            </a:r>
          </a:p>
          <a:p>
            <a:pPr latinLnBrk="1"/>
            <a:r>
              <a:rPr lang="en-US" dirty="0"/>
              <a:t>Flashes of lightning, rolls of thunder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32493038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Blessing and honor strength and</a:t>
            </a:r>
          </a:p>
          <a:p>
            <a:pPr latinLnBrk="1"/>
            <a:r>
              <a:rPr lang="en-US" dirty="0"/>
              <a:t>glory and power be</a:t>
            </a:r>
          </a:p>
          <a:p>
            <a:pPr latinLnBrk="1"/>
            <a:r>
              <a:rPr lang="en-US" dirty="0"/>
              <a:t>To You the only wise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Revelation Song</a:t>
            </a:r>
          </a:p>
        </p:txBody>
      </p:sp>
    </p:spTree>
    <p:extLst>
      <p:ext uri="{BB962C8B-B14F-4D97-AF65-F5344CB8AC3E}">
        <p14:creationId xmlns:p14="http://schemas.microsoft.com/office/powerpoint/2010/main" val="1007635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</TotalTime>
  <Words>221</Words>
  <Application>Microsoft Office PowerPoint</Application>
  <PresentationFormat>On-screen Show (4:3)</PresentationFormat>
  <Paragraphs>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132</cp:revision>
  <dcterms:created xsi:type="dcterms:W3CDTF">2011-12-04T14:58:54Z</dcterms:created>
  <dcterms:modified xsi:type="dcterms:W3CDTF">2023-07-01T05:06:29Z</dcterms:modified>
</cp:coreProperties>
</file>