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6"/>
  </p:notesMasterIdLst>
  <p:handoutMasterIdLst>
    <p:handoutMasterId r:id="rId47"/>
  </p:handoutMasterIdLst>
  <p:sldIdLst>
    <p:sldId id="260" r:id="rId18"/>
    <p:sldId id="261" r:id="rId19"/>
    <p:sldId id="262" r:id="rId20"/>
    <p:sldId id="263" r:id="rId21"/>
    <p:sldId id="264" r:id="rId22"/>
    <p:sldId id="266" r:id="rId23"/>
    <p:sldId id="268" r:id="rId24"/>
    <p:sldId id="269" r:id="rId25"/>
    <p:sldId id="270" r:id="rId26"/>
    <p:sldId id="271" r:id="rId27"/>
    <p:sldId id="272" r:id="rId28"/>
    <p:sldId id="267" r:id="rId29"/>
    <p:sldId id="273" r:id="rId30"/>
    <p:sldId id="274" r:id="rId31"/>
    <p:sldId id="278" r:id="rId32"/>
    <p:sldId id="279" r:id="rId33"/>
    <p:sldId id="280" r:id="rId34"/>
    <p:sldId id="281" r:id="rId35"/>
    <p:sldId id="276" r:id="rId36"/>
    <p:sldId id="282" r:id="rId37"/>
    <p:sldId id="277" r:id="rId38"/>
    <p:sldId id="289" r:id="rId39"/>
    <p:sldId id="290" r:id="rId40"/>
    <p:sldId id="285" r:id="rId41"/>
    <p:sldId id="286" r:id="rId42"/>
    <p:sldId id="287" r:id="rId43"/>
    <p:sldId id="288" r:id="rId44"/>
    <p:sldId id="28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ckless Love" id="{1AD985B5-5841-4825-A267-01A99195AE5E}">
          <p14:sldIdLst>
            <p14:sldId id="260"/>
          </p14:sldIdLst>
        </p14:section>
        <p14:section name="Verse 1" id="{4EC224A4-65F7-44A9-926D-97805A6A58A1}">
          <p14:sldIdLst>
            <p14:sldId id="261"/>
            <p14:sldId id="262"/>
            <p14:sldId id="263"/>
            <p14:sldId id="264"/>
          </p14:sldIdLst>
        </p14:section>
        <p14:section name="Chorus" id="{CF27D09A-0EA7-458F-B869-CB30D9F61332}">
          <p14:sldIdLst>
            <p14:sldId id="266"/>
            <p14:sldId id="268"/>
            <p14:sldId id="269"/>
            <p14:sldId id="270"/>
            <p14:sldId id="271"/>
          </p14:sldIdLst>
        </p14:section>
        <p14:section name="Verse 2" id="{C52953B4-E8BE-429A-8EBA-596A26289E12}">
          <p14:sldIdLst>
            <p14:sldId id="272"/>
            <p14:sldId id="267"/>
            <p14:sldId id="273"/>
            <p14:sldId id="274"/>
          </p14:sldIdLst>
        </p14:section>
        <p14:section name="Chorus" id="{38888955-153A-4F02-9C75-EFCB718A3AD1}">
          <p14:sldIdLst>
            <p14:sldId id="278"/>
            <p14:sldId id="279"/>
            <p14:sldId id="280"/>
            <p14:sldId id="281"/>
            <p14:sldId id="276"/>
          </p14:sldIdLst>
        </p14:section>
        <p14:section name="Bridge" id="{7AE34861-3C7F-4AFE-836F-7713BA6833CF}">
          <p14:sldIdLst>
            <p14:sldId id="282"/>
            <p14:sldId id="277"/>
            <p14:sldId id="289"/>
            <p14:sldId id="290"/>
          </p14:sldIdLst>
        </p14:section>
        <p14:section name="Chorus" id="{ABBC0BE3-110A-4250-B9FA-2AE6A8C59213}">
          <p14:sldIdLst>
            <p14:sldId id="285"/>
            <p14:sldId id="286"/>
            <p14:sldId id="287"/>
            <p14:sldId id="288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15622182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I was Your foe,</a:t>
            </a:r>
          </a:p>
          <a:p>
            <a:r>
              <a:rPr lang="en-US" dirty="0"/>
              <a:t>still Your love fought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26592710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been so,</a:t>
            </a:r>
          </a:p>
          <a:p>
            <a:r>
              <a:rPr lang="en-US" dirty="0"/>
              <a:t>so good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95642866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I felt no worth,</a:t>
            </a:r>
          </a:p>
          <a:p>
            <a:r>
              <a:rPr lang="en-US" dirty="0"/>
              <a:t>You paid it all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1512117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been so,</a:t>
            </a:r>
          </a:p>
          <a:p>
            <a:r>
              <a:rPr lang="en-US" dirty="0"/>
              <a:t>so kind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07287786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the overwhelming,</a:t>
            </a:r>
          </a:p>
          <a:p>
            <a:r>
              <a:rPr lang="en-US" dirty="0"/>
              <a:t>never ending,</a:t>
            </a:r>
          </a:p>
          <a:p>
            <a:r>
              <a:rPr lang="en-US" dirty="0"/>
              <a:t>reckless love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423325561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it chases me down,</a:t>
            </a:r>
          </a:p>
          <a:p>
            <a:r>
              <a:rPr lang="en-US" dirty="0"/>
              <a:t>fights 'till I'm found,</a:t>
            </a:r>
          </a:p>
          <a:p>
            <a:r>
              <a:rPr lang="en-US" dirty="0"/>
              <a:t>leaves the ninety nine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260997389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couldn't earn it,</a:t>
            </a:r>
          </a:p>
          <a:p>
            <a:r>
              <a:rPr lang="en-US" dirty="0"/>
              <a:t>I don't deserve it,</a:t>
            </a:r>
          </a:p>
          <a:p>
            <a:r>
              <a:rPr lang="en-US" dirty="0"/>
              <a:t>Still, You give yourself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42212582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the overwhelming,</a:t>
            </a:r>
          </a:p>
          <a:p>
            <a:r>
              <a:rPr lang="en-US" dirty="0"/>
              <a:t>never ending,</a:t>
            </a:r>
          </a:p>
          <a:p>
            <a:r>
              <a:rPr lang="en-US" dirty="0"/>
              <a:t>reckless love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240409472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9033106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Before I spoke a word,</a:t>
            </a:r>
          </a:p>
          <a:p>
            <a:r>
              <a:rPr lang="en-US" dirty="0"/>
              <a:t>You were singing over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423190771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There's no shadow You won't light up,</a:t>
            </a:r>
          </a:p>
          <a:p>
            <a:r>
              <a:rPr lang="en-US" dirty="0"/>
              <a:t>mountain You won't climb up,</a:t>
            </a:r>
          </a:p>
          <a:p>
            <a:r>
              <a:rPr lang="en-US" dirty="0"/>
              <a:t>coming after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60530235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There's no wall You won't kick down,</a:t>
            </a:r>
          </a:p>
          <a:p>
            <a:r>
              <a:rPr lang="en-US" dirty="0"/>
              <a:t>no lie You won't tear down, </a:t>
            </a:r>
          </a:p>
          <a:p>
            <a:r>
              <a:rPr lang="en-US" dirty="0"/>
              <a:t>coming after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23746446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There's no shadow You won't light up,</a:t>
            </a:r>
          </a:p>
          <a:p>
            <a:r>
              <a:rPr lang="en-US" dirty="0"/>
              <a:t>mountain You won't climb up,</a:t>
            </a:r>
          </a:p>
          <a:p>
            <a:r>
              <a:rPr lang="en-US" dirty="0"/>
              <a:t>coming after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256328161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There's no wall You won't kick down,</a:t>
            </a:r>
          </a:p>
          <a:p>
            <a:r>
              <a:rPr lang="en-US" dirty="0"/>
              <a:t>no lie You won't tear down, </a:t>
            </a:r>
          </a:p>
          <a:p>
            <a:r>
              <a:rPr lang="en-US" dirty="0"/>
              <a:t>coming after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22068838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the overwhelming,</a:t>
            </a:r>
          </a:p>
          <a:p>
            <a:r>
              <a:rPr lang="en-US" dirty="0"/>
              <a:t>never ending,</a:t>
            </a:r>
          </a:p>
          <a:p>
            <a:r>
              <a:rPr lang="en-US" dirty="0"/>
              <a:t>reckless love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99129435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it chases me down,</a:t>
            </a:r>
          </a:p>
          <a:p>
            <a:r>
              <a:rPr lang="en-US" dirty="0"/>
              <a:t>fights 'till I'm found,</a:t>
            </a:r>
          </a:p>
          <a:p>
            <a:r>
              <a:rPr lang="en-US" dirty="0"/>
              <a:t>leaves the ninety nine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171504050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couldn't earn it,</a:t>
            </a:r>
          </a:p>
          <a:p>
            <a:r>
              <a:rPr lang="en-US" dirty="0"/>
              <a:t>I don't deserve it,</a:t>
            </a:r>
          </a:p>
          <a:p>
            <a:r>
              <a:rPr lang="en-US" dirty="0"/>
              <a:t>Still, You give yourself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635199233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the overwhelming,</a:t>
            </a:r>
          </a:p>
          <a:p>
            <a:r>
              <a:rPr lang="en-US" dirty="0"/>
              <a:t>never ending,</a:t>
            </a:r>
          </a:p>
          <a:p>
            <a:r>
              <a:rPr lang="en-US" dirty="0"/>
              <a:t>reckless love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96987769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70702666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been so,</a:t>
            </a:r>
          </a:p>
          <a:p>
            <a:r>
              <a:rPr lang="en-US" dirty="0"/>
              <a:t>so good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71774752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Before I took a breath,</a:t>
            </a:r>
          </a:p>
          <a:p>
            <a:r>
              <a:rPr lang="en-US" dirty="0"/>
              <a:t>You breathed Your life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2774370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been so,</a:t>
            </a:r>
          </a:p>
          <a:p>
            <a:r>
              <a:rPr lang="en-US" dirty="0"/>
              <a:t>so kind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71673367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the overwhelming,</a:t>
            </a:r>
          </a:p>
          <a:p>
            <a:r>
              <a:rPr lang="en-US" dirty="0"/>
              <a:t>never ending,</a:t>
            </a:r>
          </a:p>
          <a:p>
            <a:r>
              <a:rPr lang="en-US" dirty="0"/>
              <a:t>reckless love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328876308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it chases me down,</a:t>
            </a:r>
          </a:p>
          <a:p>
            <a:r>
              <a:rPr lang="en-US" dirty="0"/>
              <a:t>fights 'till I'm found,</a:t>
            </a:r>
          </a:p>
          <a:p>
            <a:r>
              <a:rPr lang="en-US" dirty="0"/>
              <a:t>leaves the ninety nine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89254784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couldn't earn it,</a:t>
            </a:r>
          </a:p>
          <a:p>
            <a:r>
              <a:rPr lang="en-US" dirty="0"/>
              <a:t>I don't deserve it,</a:t>
            </a:r>
          </a:p>
          <a:p>
            <a:r>
              <a:rPr lang="en-US" dirty="0"/>
              <a:t>Still, You give yourself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176222000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the overwhelming,</a:t>
            </a:r>
          </a:p>
          <a:p>
            <a:r>
              <a:rPr lang="en-US" dirty="0"/>
              <a:t>never ending,</a:t>
            </a:r>
          </a:p>
          <a:p>
            <a:r>
              <a:rPr lang="en-US" dirty="0"/>
              <a:t>reckless love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Reckless Love</a:t>
            </a:r>
          </a:p>
        </p:txBody>
      </p:sp>
    </p:spTree>
    <p:extLst>
      <p:ext uri="{BB962C8B-B14F-4D97-AF65-F5344CB8AC3E}">
        <p14:creationId xmlns:p14="http://schemas.microsoft.com/office/powerpoint/2010/main" val="2974818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371</Words>
  <Application>Microsoft Office PowerPoint</Application>
  <PresentationFormat>On-screen Show (4:3)</PresentationFormat>
  <Paragraphs>92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28</vt:i4>
      </vt:variant>
    </vt:vector>
  </HeadingPairs>
  <TitlesOfParts>
    <vt:vector size="5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222</cp:revision>
  <dcterms:created xsi:type="dcterms:W3CDTF">2011-12-04T14:58:54Z</dcterms:created>
  <dcterms:modified xsi:type="dcterms:W3CDTF">2023-07-01T05:08:07Z</dcterms:modified>
</cp:coreProperties>
</file>