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7"/>
  </p:notesMasterIdLst>
  <p:handoutMasterIdLst>
    <p:handoutMasterId r:id="rId48"/>
  </p:handoutMasterIdLst>
  <p:sldIdLst>
    <p:sldId id="256" r:id="rId18"/>
    <p:sldId id="257" r:id="rId19"/>
    <p:sldId id="258" r:id="rId20"/>
    <p:sldId id="259" r:id="rId21"/>
    <p:sldId id="261" r:id="rId22"/>
    <p:sldId id="277" r:id="rId23"/>
    <p:sldId id="262" r:id="rId24"/>
    <p:sldId id="263" r:id="rId25"/>
    <p:sldId id="278" r:id="rId26"/>
    <p:sldId id="264" r:id="rId27"/>
    <p:sldId id="265" r:id="rId28"/>
    <p:sldId id="266" r:id="rId29"/>
    <p:sldId id="279" r:id="rId30"/>
    <p:sldId id="280" r:id="rId31"/>
    <p:sldId id="281" r:id="rId32"/>
    <p:sldId id="284" r:id="rId33"/>
    <p:sldId id="285" r:id="rId34"/>
    <p:sldId id="286" r:id="rId35"/>
    <p:sldId id="282" r:id="rId36"/>
    <p:sldId id="274" r:id="rId37"/>
    <p:sldId id="268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70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ediscover You" id="{B35CA32A-96AE-4765-96D4-8766F74683C0}">
          <p14:sldIdLst>
            <p14:sldId id="256"/>
          </p14:sldIdLst>
        </p14:section>
        <p14:section name="Verse 1" id="{3134CE9A-F675-41A0-A15E-CF8FC0AFE129}">
          <p14:sldIdLst>
            <p14:sldId id="257"/>
            <p14:sldId id="258"/>
            <p14:sldId id="259"/>
          </p14:sldIdLst>
        </p14:section>
        <p14:section name="Chorus" id="{C985FA6E-6BF5-4AC0-84D8-DD541ADF04FE}">
          <p14:sldIdLst>
            <p14:sldId id="261"/>
            <p14:sldId id="277"/>
            <p14:sldId id="262"/>
            <p14:sldId id="263"/>
            <p14:sldId id="278"/>
          </p14:sldIdLst>
        </p14:section>
        <p14:section name="Verse 2" id="{02C617DE-ED66-45E1-8701-749608A9DFB0}">
          <p14:sldIdLst>
            <p14:sldId id="264"/>
            <p14:sldId id="265"/>
            <p14:sldId id="266"/>
          </p14:sldIdLst>
        </p14:section>
        <p14:section name="Chorus" id="{D7C67411-D42A-4105-988E-3A72AA56F6A6}">
          <p14:sldIdLst>
            <p14:sldId id="279"/>
            <p14:sldId id="280"/>
            <p14:sldId id="281"/>
            <p14:sldId id="284"/>
            <p14:sldId id="285"/>
            <p14:sldId id="286"/>
            <p14:sldId id="282"/>
          </p14:sldIdLst>
        </p14:section>
        <p14:section name="Bridge" id="{39244A3B-00E7-497D-974F-F2CE775F745E}">
          <p14:sldIdLst>
            <p14:sldId id="274"/>
            <p14:sldId id="268"/>
          </p14:sldIdLst>
        </p14:section>
        <p14:section name="Chorus" id="{F625516B-ED59-4267-8138-DA181B350AC8}">
          <p14:sldIdLst/>
        </p14:section>
        <p14:section name="Chorus" id="{B341E938-453E-4601-BEE9-FB4B545D733D}">
          <p14:sldIdLst>
            <p14:sldId id="287"/>
            <p14:sldId id="288"/>
            <p14:sldId id="289"/>
            <p14:sldId id="290"/>
            <p14:sldId id="291"/>
            <p14:sldId id="292"/>
            <p14:sldId id="293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45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slide" Target="slides/slide28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51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slide" Target="slides/slide29.xml"/><Relationship Id="rId20" Type="http://schemas.openxmlformats.org/officeDocument/2006/relationships/slide" Target="slides/slide3.xml"/><Relationship Id="rId41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want to learn to pray</a:t>
            </a:r>
          </a:p>
          <a:p>
            <a:r>
              <a:rPr lang="en-US" dirty="0"/>
              <a:t>the way that David prayed</a:t>
            </a:r>
          </a:p>
          <a:p>
            <a:r>
              <a:rPr lang="en-US" dirty="0"/>
              <a:t>I want my soul to burn when I hear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20131144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want to feel like new</a:t>
            </a:r>
          </a:p>
          <a:p>
            <a:r>
              <a:rPr lang="en-US" dirty="0"/>
              <a:t>I want to hunger for You</a:t>
            </a:r>
          </a:p>
          <a:p>
            <a:r>
              <a:rPr lang="en-US" dirty="0"/>
              <a:t>Bring me back to life</a:t>
            </a:r>
          </a:p>
          <a:p>
            <a:r>
              <a:rPr lang="en-US" dirty="0"/>
              <a:t>like only You can do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242953171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Cause I don't want to stay the same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352291620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told me,</a:t>
            </a:r>
          </a:p>
          <a:p>
            <a:r>
              <a:rPr lang="en-US" dirty="0"/>
              <a:t>look for You and I will find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159261150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So I'm here,</a:t>
            </a:r>
          </a:p>
          <a:p>
            <a:r>
              <a:rPr lang="en-US" dirty="0"/>
              <a:t>like I'm searching for the first time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115163538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 Revive me,</a:t>
            </a:r>
          </a:p>
          <a:p>
            <a:r>
              <a:rPr lang="en-US" dirty="0"/>
              <a:t>Jesus make this cold heart start to move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273639632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told me,</a:t>
            </a:r>
          </a:p>
          <a:p>
            <a:r>
              <a:rPr lang="en-US" dirty="0"/>
              <a:t>look for You and I will find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704747785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So I'm here,</a:t>
            </a:r>
          </a:p>
          <a:p>
            <a:r>
              <a:rPr lang="en-US" dirty="0"/>
              <a:t>like I'm searching for the first time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2793651699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 Revive me,</a:t>
            </a:r>
          </a:p>
          <a:p>
            <a:r>
              <a:rPr lang="en-US" dirty="0"/>
              <a:t>Jesus make this cold heart start to move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392861674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Help me rediscover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416335195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need to just admit</a:t>
            </a:r>
          </a:p>
          <a:p>
            <a:r>
              <a:rPr lang="en-US" dirty="0"/>
              <a:t>my faith is </a:t>
            </a:r>
            <a:r>
              <a:rPr lang="en-US" dirty="0" err="1"/>
              <a:t>paperthin</a:t>
            </a:r>
            <a:endParaRPr lang="en-US" dirty="0"/>
          </a:p>
          <a:p>
            <a:r>
              <a:rPr lang="en-US" dirty="0"/>
              <a:t>I'm feeling so burned out on religion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414264472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Lord I want to be Yours today</a:t>
            </a:r>
          </a:p>
          <a:p>
            <a:r>
              <a:rPr lang="en-US" dirty="0"/>
              <a:t>I want to know the passions of the Saints</a:t>
            </a:r>
          </a:p>
          <a:p>
            <a:r>
              <a:rPr lang="en-US" dirty="0"/>
              <a:t>And how they were changed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274718078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2142634425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told me,</a:t>
            </a:r>
          </a:p>
          <a:p>
            <a:r>
              <a:rPr lang="en-US" dirty="0"/>
              <a:t>look for You and I will find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1028871952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So I'm here,</a:t>
            </a:r>
          </a:p>
          <a:p>
            <a:r>
              <a:rPr lang="en-US" dirty="0"/>
              <a:t>like I'm searching for the first time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1865613097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 Revive me,</a:t>
            </a:r>
          </a:p>
          <a:p>
            <a:r>
              <a:rPr lang="en-US" dirty="0"/>
              <a:t>Jesus make this cold heart start to move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3785585021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told me,</a:t>
            </a:r>
          </a:p>
          <a:p>
            <a:r>
              <a:rPr lang="en-US" dirty="0"/>
              <a:t>look for You and I will find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2084203674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So I'm here,</a:t>
            </a:r>
          </a:p>
          <a:p>
            <a:r>
              <a:rPr lang="en-US" dirty="0"/>
              <a:t>like I'm searching for the first time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1766890468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 Revive me,</a:t>
            </a:r>
          </a:p>
          <a:p>
            <a:r>
              <a:rPr lang="en-US" dirty="0"/>
              <a:t>Jesus make this cold heart start to move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4207059659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Help me rediscover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4154923720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57364047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say an empty prayer</a:t>
            </a:r>
          </a:p>
          <a:p>
            <a:r>
              <a:rPr lang="en-US" dirty="0"/>
              <a:t>I sing a tired song</a:t>
            </a:r>
          </a:p>
          <a:p>
            <a:r>
              <a:rPr lang="en-US" dirty="0"/>
              <a:t>I need to just admit</a:t>
            </a:r>
          </a:p>
          <a:p>
            <a:r>
              <a:rPr lang="en-US" dirty="0"/>
              <a:t>that the passion's gone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313915642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I want to get it back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141806736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told me,</a:t>
            </a:r>
          </a:p>
          <a:p>
            <a:r>
              <a:rPr lang="en-US" dirty="0"/>
              <a:t>look for You and I will find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13444910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So I'm here,</a:t>
            </a:r>
          </a:p>
          <a:p>
            <a:r>
              <a:rPr lang="en-US" dirty="0"/>
              <a:t>like I'm searching for the first time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266243463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 Revive me,</a:t>
            </a:r>
          </a:p>
          <a:p>
            <a:r>
              <a:rPr lang="en-US" dirty="0"/>
              <a:t>Jesus make this cold heart start to move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150401005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Help me rediscover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103641044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Rediscover You</a:t>
            </a:r>
          </a:p>
        </p:txBody>
      </p:sp>
    </p:spTree>
    <p:extLst>
      <p:ext uri="{BB962C8B-B14F-4D97-AF65-F5344CB8AC3E}">
        <p14:creationId xmlns:p14="http://schemas.microsoft.com/office/powerpoint/2010/main" val="195824829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1225</TotalTime>
  <Words>355</Words>
  <Application>Microsoft Office PowerPoint</Application>
  <PresentationFormat>On-screen Show (4:3)</PresentationFormat>
  <Paragraphs>81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29</vt:i4>
      </vt:variant>
    </vt:vector>
  </HeadingPairs>
  <TitlesOfParts>
    <vt:vector size="51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151</cp:revision>
  <dcterms:created xsi:type="dcterms:W3CDTF">2011-12-04T14:58:54Z</dcterms:created>
  <dcterms:modified xsi:type="dcterms:W3CDTF">2023-07-01T05:10:59Z</dcterms:modified>
</cp:coreProperties>
</file>