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9"/>
  </p:notesMasterIdLst>
  <p:handoutMasterIdLst>
    <p:handoutMasterId r:id="rId30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4" r:id="rId24"/>
    <p:sldId id="263" r:id="rId25"/>
    <p:sldId id="266" r:id="rId26"/>
    <p:sldId id="267" r:id="rId27"/>
    <p:sldId id="26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ill" id="{E8FB715E-FBEE-4D00-9398-996B555863C2}">
          <p14:sldIdLst>
            <p14:sldId id="256"/>
          </p14:sldIdLst>
        </p14:section>
        <p14:section name="Verse 1" id="{29DC7B03-1663-424D-B039-24E292C29F0A}">
          <p14:sldIdLst>
            <p14:sldId id="257"/>
            <p14:sldId id="258"/>
          </p14:sldIdLst>
        </p14:section>
        <p14:section name="Chorus" id="{8E02DB13-A5E8-418B-8407-E57548FE60B6}">
          <p14:sldIdLst>
            <p14:sldId id="260"/>
            <p14:sldId id="261"/>
            <p14:sldId id="262"/>
          </p14:sldIdLst>
        </p14:section>
        <p14:section name="Verse 2" id="{256DB18A-9B3F-44C7-A7F1-892D2A8418BA}">
          <p14:sldIdLst>
            <p14:sldId id="264"/>
            <p14:sldId id="263"/>
          </p14:sldIdLst>
        </p14:section>
        <p14:section name="Chorus" id="{E846003D-798E-43E5-A7ED-1CDCDBE2B21D}">
          <p14:sldIdLst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Father, You are King over the flood</a:t>
            </a:r>
          </a:p>
          <a:p>
            <a:pPr latinLnBrk="1"/>
            <a:r>
              <a:rPr lang="en-US" dirty="0"/>
              <a:t>I will be still and know You are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41864659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81531598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Hide me now,</a:t>
            </a:r>
          </a:p>
          <a:p>
            <a:pPr latinLnBrk="1"/>
            <a:r>
              <a:rPr lang="en-US" dirty="0"/>
              <a:t>Under Your wings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61116400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Cover me,</a:t>
            </a:r>
          </a:p>
          <a:p>
            <a:pPr latinLnBrk="1"/>
            <a:r>
              <a:rPr lang="en-US" dirty="0"/>
              <a:t>Within Your mighty hand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15916121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oceans rise and thunders roar</a:t>
            </a:r>
          </a:p>
          <a:p>
            <a:pPr latinLnBrk="1"/>
            <a:r>
              <a:rPr lang="en-US" dirty="0"/>
              <a:t>I will soar with You, above the storm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3674568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Father, You are King over the flood</a:t>
            </a:r>
          </a:p>
          <a:p>
            <a:pPr latinLnBrk="1"/>
            <a:r>
              <a:rPr lang="en-US" dirty="0"/>
              <a:t>I will be still and know You are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318620637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0400579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Find rest my soul</a:t>
            </a:r>
          </a:p>
          <a:p>
            <a:pPr latinLnBrk="1"/>
            <a:r>
              <a:rPr lang="en-US" dirty="0"/>
              <a:t>In Christ alone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5960371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Know His power</a:t>
            </a:r>
          </a:p>
          <a:p>
            <a:pPr latinLnBrk="1"/>
            <a:r>
              <a:rPr lang="en-US" dirty="0"/>
              <a:t>In quietness and trust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4563897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oceans rise and thunders roar</a:t>
            </a:r>
          </a:p>
          <a:p>
            <a:pPr latinLnBrk="1"/>
            <a:r>
              <a:rPr lang="en-US" dirty="0"/>
              <a:t>I will soar with You, above the storm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Still</a:t>
            </a:r>
          </a:p>
        </p:txBody>
      </p:sp>
    </p:spTree>
    <p:extLst>
      <p:ext uri="{BB962C8B-B14F-4D97-AF65-F5344CB8AC3E}">
        <p14:creationId xmlns:p14="http://schemas.microsoft.com/office/powerpoint/2010/main" val="28323288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105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138</cp:revision>
  <dcterms:created xsi:type="dcterms:W3CDTF">2011-12-04T14:58:54Z</dcterms:created>
  <dcterms:modified xsi:type="dcterms:W3CDTF">2023-07-01T05:15:34Z</dcterms:modified>
</cp:coreProperties>
</file>