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7"/>
  </p:notesMasterIdLst>
  <p:handoutMasterIdLst>
    <p:handoutMasterId r:id="rId38"/>
  </p:handoutMasterIdLst>
  <p:sldIdLst>
    <p:sldId id="258" r:id="rId18"/>
    <p:sldId id="259" r:id="rId19"/>
    <p:sldId id="260" r:id="rId20"/>
    <p:sldId id="262" r:id="rId21"/>
    <p:sldId id="263" r:id="rId22"/>
    <p:sldId id="264" r:id="rId23"/>
    <p:sldId id="265" r:id="rId24"/>
    <p:sldId id="266" r:id="rId25"/>
    <p:sldId id="269" r:id="rId26"/>
    <p:sldId id="270" r:id="rId27"/>
    <p:sldId id="271" r:id="rId28"/>
    <p:sldId id="268" r:id="rId29"/>
    <p:sldId id="272" r:id="rId30"/>
    <p:sldId id="274" r:id="rId31"/>
    <p:sldId id="275" r:id="rId32"/>
    <p:sldId id="276" r:id="rId33"/>
    <p:sldId id="277" r:id="rId34"/>
    <p:sldId id="279" r:id="rId35"/>
    <p:sldId id="27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 in Your Love" id="{2094FA92-7F41-4B57-B8F5-DE0268EF4158}">
          <p14:sldIdLst>
            <p14:sldId id="258"/>
          </p14:sldIdLst>
        </p14:section>
        <p14:section name="Verse 1" id="{9B1EBC9F-333D-4CC3-8D62-375BB3B44CF5}">
          <p14:sldIdLst>
            <p14:sldId id="259"/>
            <p14:sldId id="260"/>
          </p14:sldIdLst>
        </p14:section>
        <p14:section name="Chorus" id="{A3A72BD7-7365-444C-9852-E27DF467F160}">
          <p14:sldIdLst>
            <p14:sldId id="262"/>
            <p14:sldId id="263"/>
            <p14:sldId id="264"/>
          </p14:sldIdLst>
        </p14:section>
        <p14:section name="Verse 2" id="{83BBE266-DD33-4B99-A182-352B4C8A3ED1}">
          <p14:sldIdLst>
            <p14:sldId id="265"/>
            <p14:sldId id="266"/>
          </p14:sldIdLst>
        </p14:section>
        <p14:section name="Chorus" id="{C0A389A1-894D-4AE2-81A6-EDC2845BD442}">
          <p14:sldIdLst>
            <p14:sldId id="269"/>
            <p14:sldId id="270"/>
            <p14:sldId id="271"/>
          </p14:sldIdLst>
        </p14:section>
        <p14:section name="Bridge" id="{A2405FB9-087A-4F78-9D6C-1E97E25BF69B}">
          <p14:sldIdLst>
            <p14:sldId id="268"/>
            <p14:sldId id="272"/>
          </p14:sldIdLst>
        </p14:section>
        <p14:section name="Chorus" id="{8C7CF6D8-3E64-415E-9189-507C39E90367}">
          <p14:sldIdLst>
            <p14:sldId id="274"/>
            <p14:sldId id="275"/>
            <p14:sldId id="276"/>
          </p14:sldIdLst>
        </p14:section>
        <p14:section name="Outro" id="{19DE6D08-CB63-4B28-8E09-E316A98BBEC1}">
          <p14:sldIdLst>
            <p14:sldId id="277"/>
            <p14:sldId id="279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101" d="100"/>
          <a:sy n="101" d="100"/>
        </p:scale>
        <p:origin x="22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96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presProps" Target="presProps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fear doesn't stand a chance</a:t>
            </a:r>
          </a:p>
          <a:p>
            <a:r>
              <a:rPr lang="en-US" dirty="0"/>
              <a:t>when I stand in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116029325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265349300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There's power that can break off every chain</a:t>
            </a:r>
          </a:p>
          <a:p>
            <a:r>
              <a:rPr lang="en-US" dirty="0"/>
              <a:t>There's power that can empty out a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359001001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There’s resurrection power that can save</a:t>
            </a:r>
          </a:p>
          <a:p>
            <a:r>
              <a:rPr lang="en-US" dirty="0"/>
              <a:t>There's power in Your name</a:t>
            </a:r>
          </a:p>
          <a:p>
            <a:r>
              <a:rPr lang="en-US" dirty="0"/>
              <a:t>Power in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150880424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My fear doesn't stand a chance</a:t>
            </a:r>
          </a:p>
          <a:p>
            <a:r>
              <a:rPr lang="en-US" dirty="0"/>
              <a:t>when I stand in Your love</a:t>
            </a:r>
          </a:p>
          <a:p>
            <a:r>
              <a:rPr lang="en-US" dirty="0"/>
              <a:t>My fear doesn't stand a chance</a:t>
            </a:r>
          </a:p>
          <a:p>
            <a:r>
              <a:rPr lang="en-US" dirty="0"/>
              <a:t>when I stand in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70645453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fear doesn't stand a chance</a:t>
            </a:r>
          </a:p>
          <a:p>
            <a:r>
              <a:rPr lang="en-US" dirty="0"/>
              <a:t>when I stand in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160930111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66966257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standing on the rock</a:t>
            </a:r>
          </a:p>
          <a:p>
            <a:r>
              <a:rPr lang="en-US" dirty="0"/>
              <a:t>I am standing in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397481408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standing on the rock</a:t>
            </a:r>
          </a:p>
          <a:p>
            <a:r>
              <a:rPr lang="en-US" dirty="0"/>
              <a:t>My firm foundation, my firm foundation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75106816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39222722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When darkness tries to roll over my bones</a:t>
            </a:r>
          </a:p>
          <a:p>
            <a:r>
              <a:rPr lang="en-US" dirty="0"/>
              <a:t>When sorrow comes to steal the joy I own</a:t>
            </a:r>
          </a:p>
          <a:p>
            <a:r>
              <a:rPr lang="en-US" dirty="0"/>
              <a:t>When brokenness and pain is all I know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253572138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Oh, I won't be shaken</a:t>
            </a:r>
          </a:p>
          <a:p>
            <a:r>
              <a:rPr lang="en-US" dirty="0"/>
              <a:t>No, I won't be shaken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177815632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My fear doesn't stand a chance</a:t>
            </a:r>
          </a:p>
          <a:p>
            <a:r>
              <a:rPr lang="en-US" dirty="0"/>
              <a:t>when I stand in Your love</a:t>
            </a:r>
          </a:p>
          <a:p>
            <a:r>
              <a:rPr lang="en-US" dirty="0"/>
              <a:t>My fear doesn't stand a chance</a:t>
            </a:r>
          </a:p>
          <a:p>
            <a:r>
              <a:rPr lang="en-US" dirty="0"/>
              <a:t>when I stand in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274398441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fear doesn't stand a chance</a:t>
            </a:r>
          </a:p>
          <a:p>
            <a:r>
              <a:rPr lang="en-US" dirty="0"/>
              <a:t>when I stand in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224460006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426864110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and shame no longer has a place to hide</a:t>
            </a:r>
          </a:p>
          <a:p>
            <a:r>
              <a:rPr lang="en-US" dirty="0"/>
              <a:t>I am not a captive to the lies</a:t>
            </a:r>
          </a:p>
          <a:p>
            <a:r>
              <a:rPr lang="en-US" dirty="0"/>
              <a:t>I'm not afraid to leave my past behind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188482119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Oh, I won't be shaken</a:t>
            </a:r>
          </a:p>
          <a:p>
            <a:r>
              <a:rPr lang="en-US" dirty="0"/>
              <a:t>No, I won't be shaken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262434039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My fear doesn't stand a chance</a:t>
            </a:r>
          </a:p>
          <a:p>
            <a:r>
              <a:rPr lang="en-US" dirty="0"/>
              <a:t>when I stand in Your love</a:t>
            </a:r>
          </a:p>
          <a:p>
            <a:r>
              <a:rPr lang="en-US" dirty="0"/>
              <a:t>My fear doesn't stand a chance</a:t>
            </a:r>
          </a:p>
          <a:p>
            <a:r>
              <a:rPr lang="en-US" dirty="0"/>
              <a:t>when I stand in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Stand in Your Love</a:t>
            </a:r>
          </a:p>
        </p:txBody>
      </p:sp>
    </p:spTree>
    <p:extLst>
      <p:ext uri="{BB962C8B-B14F-4D97-AF65-F5344CB8AC3E}">
        <p14:creationId xmlns:p14="http://schemas.microsoft.com/office/powerpoint/2010/main" val="388947788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1431</TotalTime>
  <Words>315</Words>
  <Application>Microsoft Office PowerPoint</Application>
  <PresentationFormat>On-screen Show (4:3)</PresentationFormat>
  <Paragraphs>56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19</vt:i4>
      </vt:variant>
    </vt:vector>
  </HeadingPairs>
  <TitlesOfParts>
    <vt:vector size="4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208</cp:revision>
  <dcterms:created xsi:type="dcterms:W3CDTF">2011-12-04T14:58:54Z</dcterms:created>
  <dcterms:modified xsi:type="dcterms:W3CDTF">2023-07-01T05:20:13Z</dcterms:modified>
</cp:coreProperties>
</file>