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3"/>
  </p:notesMasterIdLst>
  <p:handoutMasterIdLst>
    <p:handoutMasterId r:id="rId24"/>
  </p:handoutMasterIdLst>
  <p:sldIdLst>
    <p:sldId id="258" r:id="rId18"/>
    <p:sldId id="259" r:id="rId19"/>
    <p:sldId id="260" r:id="rId20"/>
    <p:sldId id="261" r:id="rId21"/>
    <p:sldId id="26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e Steadfast Love of the Lord" id="{1CF20649-CDF9-4BC1-9D0A-EC502CBD55FD}">
          <p14:sldIdLst>
            <p14:sldId id="258"/>
          </p14:sldIdLst>
        </p14:section>
        <p14:section name="Verse" id="{4522A4F3-0B4A-4A55-8764-67F9ECE33398}">
          <p14:sldIdLst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3" d="100"/>
          <a:sy n="93" d="100"/>
        </p:scale>
        <p:origin x="24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Steadfast Love of the Lord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steadfast love of the Lord never ceases</a:t>
            </a:r>
          </a:p>
          <a:p>
            <a:r>
              <a:rPr lang="en-US" dirty="0"/>
              <a:t>His mercies never come to an 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Steadfast Love of the Lord</a:t>
            </a:r>
          </a:p>
        </p:txBody>
      </p:sp>
    </p:spTree>
    <p:extLst>
      <p:ext uri="{BB962C8B-B14F-4D97-AF65-F5344CB8AC3E}">
        <p14:creationId xmlns:p14="http://schemas.microsoft.com/office/powerpoint/2010/main" val="22302489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They are new every morning,</a:t>
            </a:r>
          </a:p>
          <a:p>
            <a:r>
              <a:rPr lang="en-US" dirty="0"/>
              <a:t>new every morning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Steadfast Love of the Lord</a:t>
            </a:r>
          </a:p>
        </p:txBody>
      </p:sp>
    </p:spTree>
    <p:extLst>
      <p:ext uri="{BB962C8B-B14F-4D97-AF65-F5344CB8AC3E}">
        <p14:creationId xmlns:p14="http://schemas.microsoft.com/office/powerpoint/2010/main" val="58006947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Great is Thy faithfulness, O Lord</a:t>
            </a:r>
          </a:p>
          <a:p>
            <a:r>
              <a:rPr lang="en-US" dirty="0"/>
              <a:t>Great is Thy faithfulness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Steadfast Love of the Lord</a:t>
            </a:r>
          </a:p>
        </p:txBody>
      </p:sp>
    </p:spTree>
    <p:extLst>
      <p:ext uri="{BB962C8B-B14F-4D97-AF65-F5344CB8AC3E}">
        <p14:creationId xmlns:p14="http://schemas.microsoft.com/office/powerpoint/2010/main" val="21497411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Steadfast Love of the Lord</a:t>
            </a:r>
          </a:p>
        </p:txBody>
      </p:sp>
    </p:spTree>
    <p:extLst>
      <p:ext uri="{BB962C8B-B14F-4D97-AF65-F5344CB8AC3E}">
        <p14:creationId xmlns:p14="http://schemas.microsoft.com/office/powerpoint/2010/main" val="12991327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1443</TotalTime>
  <Words>65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5</vt:i4>
      </vt:variant>
    </vt:vector>
  </HeadingPairs>
  <TitlesOfParts>
    <vt:vector size="2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209</cp:revision>
  <dcterms:created xsi:type="dcterms:W3CDTF">2011-12-04T14:58:54Z</dcterms:created>
  <dcterms:modified xsi:type="dcterms:W3CDTF">2024-05-21T00:15:23Z</dcterms:modified>
</cp:coreProperties>
</file>