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Masters/slideMaster13.xml" ContentType="application/vnd.openxmlformats-officedocument.presentationml.slideMaster+xml"/>
  <Override PartName="/ppt/slideMasters/slideMaster14.xml" ContentType="application/vnd.openxmlformats-officedocument.presentationml.slideMaster+xml"/>
  <Override PartName="/ppt/slideMasters/slideMaster15.xml" ContentType="application/vnd.openxmlformats-officedocument.presentationml.slideMaster+xml"/>
  <Override PartName="/ppt/slideMasters/slideMaster16.xml" ContentType="application/vnd.openxmlformats-officedocument.presentationml.slideMaster+xml"/>
  <Override PartName="/ppt/slideMasters/slideMaster1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3.xml" ContentType="application/vnd.openxmlformats-officedocument.theme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4.xml" ContentType="application/vnd.openxmlformats-officedocument.theme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5.xml" ContentType="application/vnd.openxmlformats-officedocument.theme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theme/theme6.xml" ContentType="application/vnd.openxmlformats-officedocument.theme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theme/theme7.xml" ContentType="application/vnd.openxmlformats-officedocument.theme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theme/theme8.xml" ContentType="application/vnd.openxmlformats-officedocument.theme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theme/theme9.xml" ContentType="application/vnd.openxmlformats-officedocument.theme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theme/theme10.xml" ContentType="application/vnd.openxmlformats-officedocument.theme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11.xml" ContentType="application/vnd.openxmlformats-officedocument.theme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theme/theme12.xml" ContentType="application/vnd.openxmlformats-officedocument.theme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theme/theme13.xml" ContentType="application/vnd.openxmlformats-officedocument.theme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theme/theme14.xml" ContentType="application/vnd.openxmlformats-officedocument.theme+xml"/>
  <Override PartName="/ppt/slideLayouts/slideLayout99.xml" ContentType="application/vnd.openxmlformats-officedocument.presentationml.slideLayout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theme/theme15.xml" ContentType="application/vnd.openxmlformats-officedocument.theme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theme/theme16.xml" ContentType="application/vnd.openxmlformats-officedocument.theme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19.xml" ContentType="application/vnd.openxmlformats-officedocument.presentationml.slideLayout+xml"/>
  <Override PartName="/ppt/theme/theme17.xml" ContentType="application/vnd.openxmlformats-officedocument.theme+xml"/>
  <Override PartName="/ppt/theme/theme18.xml" ContentType="application/vnd.openxmlformats-officedocument.theme+xml"/>
  <Override PartName="/ppt/theme/theme19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284" r:id="rId1"/>
    <p:sldMasterId id="2147484383" r:id="rId2"/>
    <p:sldMasterId id="2147484295" r:id="rId3"/>
    <p:sldMasterId id="2147484307" r:id="rId4"/>
    <p:sldMasterId id="2147484315" r:id="rId5"/>
    <p:sldMasterId id="2147484323" r:id="rId6"/>
    <p:sldMasterId id="2147484331" r:id="rId7"/>
    <p:sldMasterId id="2147484339" r:id="rId8"/>
    <p:sldMasterId id="2147484347" r:id="rId9"/>
    <p:sldMasterId id="2147484391" r:id="rId10"/>
    <p:sldMasterId id="2147484399" r:id="rId11"/>
    <p:sldMasterId id="2147484407" r:id="rId12"/>
    <p:sldMasterId id="2147484415" r:id="rId13"/>
    <p:sldMasterId id="2147484423" r:id="rId14"/>
    <p:sldMasterId id="2147484431" r:id="rId15"/>
    <p:sldMasterId id="2147484439" r:id="rId16"/>
    <p:sldMasterId id="2147484447" r:id="rId17"/>
  </p:sldMasterIdLst>
  <p:notesMasterIdLst>
    <p:notesMasterId r:id="rId37"/>
  </p:notesMasterIdLst>
  <p:handoutMasterIdLst>
    <p:handoutMasterId r:id="rId38"/>
  </p:handoutMasterIdLst>
  <p:sldIdLst>
    <p:sldId id="256" r:id="rId18"/>
    <p:sldId id="257" r:id="rId19"/>
    <p:sldId id="258" r:id="rId20"/>
    <p:sldId id="259" r:id="rId21"/>
    <p:sldId id="260" r:id="rId22"/>
    <p:sldId id="261" r:id="rId23"/>
    <p:sldId id="266" r:id="rId24"/>
    <p:sldId id="267" r:id="rId25"/>
    <p:sldId id="268" r:id="rId26"/>
    <p:sldId id="264" r:id="rId27"/>
    <p:sldId id="265" r:id="rId28"/>
    <p:sldId id="272" r:id="rId29"/>
    <p:sldId id="273" r:id="rId30"/>
    <p:sldId id="274" r:id="rId31"/>
    <p:sldId id="269" r:id="rId32"/>
    <p:sldId id="270" r:id="rId33"/>
    <p:sldId id="275" r:id="rId34"/>
    <p:sldId id="276" r:id="rId35"/>
    <p:sldId id="277" r:id="rId3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Ten Thousand Reasons" id="{A0769B68-464F-4B20-926A-8062A719F61E}">
          <p14:sldIdLst>
            <p14:sldId id="256"/>
          </p14:sldIdLst>
        </p14:section>
        <p14:section name="Chorus" id="{63DCD274-BCC6-4B0C-A6E9-55998B839209}">
          <p14:sldIdLst>
            <p14:sldId id="257"/>
            <p14:sldId id="258"/>
            <p14:sldId id="259"/>
          </p14:sldIdLst>
        </p14:section>
        <p14:section name="Verse 1" id="{77CEBB3E-262C-429A-94D6-B0863FF9D963}">
          <p14:sldIdLst>
            <p14:sldId id="260"/>
            <p14:sldId id="261"/>
          </p14:sldIdLst>
        </p14:section>
        <p14:section name="Chorus" id="{6319F175-3C45-4F54-B01F-1F2EBF1575F0}">
          <p14:sldIdLst>
            <p14:sldId id="266"/>
            <p14:sldId id="267"/>
            <p14:sldId id="268"/>
          </p14:sldIdLst>
        </p14:section>
        <p14:section name="Verse 2" id="{8FE4A750-20E5-457C-905F-3317FA037422}">
          <p14:sldIdLst>
            <p14:sldId id="264"/>
            <p14:sldId id="265"/>
          </p14:sldIdLst>
        </p14:section>
        <p14:section name="Chorus" id="{C42E90BD-34E8-4DD4-991B-31B229BAA2F1}">
          <p14:sldIdLst>
            <p14:sldId id="272"/>
            <p14:sldId id="273"/>
            <p14:sldId id="274"/>
          </p14:sldIdLst>
        </p14:section>
        <p14:section name="Verse 3" id="{0BD521CB-B272-48F7-9E21-A31663D8995B}">
          <p14:sldIdLst>
            <p14:sldId id="269"/>
            <p14:sldId id="270"/>
          </p14:sldIdLst>
        </p14:section>
        <p14:section name="Chorus" id="{70CE1F1D-4A8E-4D19-8B01-4839D9F5F238}">
          <p14:sldIdLst>
            <p14:sldId id="275"/>
            <p14:sldId id="276"/>
            <p14:sldId id="277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0A020"/>
    <a:srgbClr val="00CC00"/>
    <a:srgbClr val="C89600"/>
    <a:srgbClr val="C81E1E"/>
    <a:srgbClr val="FF9900"/>
    <a:srgbClr val="6600FF"/>
    <a:srgbClr val="000066"/>
    <a:srgbClr val="FFFF00"/>
    <a:srgbClr val="2E50DE"/>
    <a:srgbClr val="00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8755" autoAdjust="0"/>
    <p:restoredTop sz="94654" autoAdjust="0"/>
  </p:normalViewPr>
  <p:slideViewPr>
    <p:cSldViewPr>
      <p:cViewPr varScale="1">
        <p:scale>
          <a:sx n="97" d="100"/>
          <a:sy n="97" d="100"/>
        </p:scale>
        <p:origin x="2316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-7980"/>
    </p:cViewPr>
  </p:sorterViewPr>
  <p:notesViewPr>
    <p:cSldViewPr>
      <p:cViewPr varScale="1">
        <p:scale>
          <a:sx n="63" d="100"/>
          <a:sy n="63" d="100"/>
        </p:scale>
        <p:origin x="1848" y="57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Master" Target="slideMasters/slideMaster13.xml"/><Relationship Id="rId18" Type="http://schemas.openxmlformats.org/officeDocument/2006/relationships/slide" Target="slides/slide1.xml"/><Relationship Id="rId26" Type="http://schemas.openxmlformats.org/officeDocument/2006/relationships/slide" Target="slides/slide9.xml"/><Relationship Id="rId39" Type="http://schemas.openxmlformats.org/officeDocument/2006/relationships/presProps" Target="presProps.xml"/><Relationship Id="rId21" Type="http://schemas.openxmlformats.org/officeDocument/2006/relationships/slide" Target="slides/slide4.xml"/><Relationship Id="rId34" Type="http://schemas.openxmlformats.org/officeDocument/2006/relationships/slide" Target="slides/slide17.xml"/><Relationship Id="rId42" Type="http://schemas.openxmlformats.org/officeDocument/2006/relationships/tableStyles" Target="tableStyles.xml"/><Relationship Id="rId7" Type="http://schemas.openxmlformats.org/officeDocument/2006/relationships/slideMaster" Target="slideMasters/slideMaster7.xml"/><Relationship Id="rId2" Type="http://schemas.openxmlformats.org/officeDocument/2006/relationships/slideMaster" Target="slideMasters/slideMaster2.xml"/><Relationship Id="rId16" Type="http://schemas.openxmlformats.org/officeDocument/2006/relationships/slideMaster" Target="slideMasters/slideMaster16.xml"/><Relationship Id="rId20" Type="http://schemas.openxmlformats.org/officeDocument/2006/relationships/slide" Target="slides/slide3.xml"/><Relationship Id="rId29" Type="http://schemas.openxmlformats.org/officeDocument/2006/relationships/slide" Target="slides/slide12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Master" Target="slideMasters/slideMaster11.xml"/><Relationship Id="rId24" Type="http://schemas.openxmlformats.org/officeDocument/2006/relationships/slide" Target="slides/slide7.xml"/><Relationship Id="rId32" Type="http://schemas.openxmlformats.org/officeDocument/2006/relationships/slide" Target="slides/slide15.xml"/><Relationship Id="rId37" Type="http://schemas.openxmlformats.org/officeDocument/2006/relationships/notesMaster" Target="notesMasters/notesMaster1.xml"/><Relationship Id="rId40" Type="http://schemas.openxmlformats.org/officeDocument/2006/relationships/viewProps" Target="viewProps.xml"/><Relationship Id="rId5" Type="http://schemas.openxmlformats.org/officeDocument/2006/relationships/slideMaster" Target="slideMasters/slideMaster5.xml"/><Relationship Id="rId15" Type="http://schemas.openxmlformats.org/officeDocument/2006/relationships/slideMaster" Target="slideMasters/slideMaster15.xml"/><Relationship Id="rId23" Type="http://schemas.openxmlformats.org/officeDocument/2006/relationships/slide" Target="slides/slide6.xml"/><Relationship Id="rId28" Type="http://schemas.openxmlformats.org/officeDocument/2006/relationships/slide" Target="slides/slide11.xml"/><Relationship Id="rId36" Type="http://schemas.openxmlformats.org/officeDocument/2006/relationships/slide" Target="slides/slide19.xml"/><Relationship Id="rId10" Type="http://schemas.openxmlformats.org/officeDocument/2006/relationships/slideMaster" Target="slideMasters/slideMaster10.xml"/><Relationship Id="rId19" Type="http://schemas.openxmlformats.org/officeDocument/2006/relationships/slide" Target="slides/slide2.xml"/><Relationship Id="rId31" Type="http://schemas.openxmlformats.org/officeDocument/2006/relationships/slide" Target="slides/slide14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Master" Target="slideMasters/slideMaster14.xml"/><Relationship Id="rId22" Type="http://schemas.openxmlformats.org/officeDocument/2006/relationships/slide" Target="slides/slide5.xml"/><Relationship Id="rId27" Type="http://schemas.openxmlformats.org/officeDocument/2006/relationships/slide" Target="slides/slide10.xml"/><Relationship Id="rId30" Type="http://schemas.openxmlformats.org/officeDocument/2006/relationships/slide" Target="slides/slide13.xml"/><Relationship Id="rId35" Type="http://schemas.openxmlformats.org/officeDocument/2006/relationships/slide" Target="slides/slide18.xml"/><Relationship Id="rId8" Type="http://schemas.openxmlformats.org/officeDocument/2006/relationships/slideMaster" Target="slideMasters/slideMaster8.xml"/><Relationship Id="rId3" Type="http://schemas.openxmlformats.org/officeDocument/2006/relationships/slideMaster" Target="slideMasters/slideMaster3.xml"/><Relationship Id="rId12" Type="http://schemas.openxmlformats.org/officeDocument/2006/relationships/slideMaster" Target="slideMasters/slideMaster12.xml"/><Relationship Id="rId17" Type="http://schemas.openxmlformats.org/officeDocument/2006/relationships/slideMaster" Target="slideMasters/slideMaster17.xml"/><Relationship Id="rId25" Type="http://schemas.openxmlformats.org/officeDocument/2006/relationships/slide" Target="slides/slide8.xml"/><Relationship Id="rId33" Type="http://schemas.openxmlformats.org/officeDocument/2006/relationships/slide" Target="slides/slide16.xml"/><Relationship Id="rId38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9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448B69-A323-4DEB-A1F0-62983C4A2B46}" type="datetimeFigureOut">
              <a:rPr lang="en-US" smtClean="0"/>
              <a:t>7/1/2023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16B74A-B247-4390-B555-26672262B2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885048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4656B4-86D6-4E7B-858C-832C61B9ECF0}" type="datetimeFigureOut">
              <a:rPr lang="en-US" smtClean="0"/>
              <a:t>7/1/2023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0E1262-76A4-4F3F-AAAE-2A65F10DAC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4770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내용 개체 틀 9"/>
          <p:cNvSpPr>
            <a:spLocks noGrp="1"/>
          </p:cNvSpPr>
          <p:nvPr>
            <p:ph idx="1" hasCustomPrompt="1"/>
          </p:nvPr>
        </p:nvSpPr>
        <p:spPr>
          <a:xfrm>
            <a:off x="228600" y="2514600"/>
            <a:ext cx="5486400" cy="2971800"/>
          </a:xfrm>
        </p:spPr>
        <p:txBody>
          <a:bodyPr/>
          <a:lstStyle>
            <a:lvl1pPr>
              <a:defRPr/>
            </a:lvl1pPr>
          </a:lstStyle>
          <a:p>
            <a:pPr marL="0" indent="0" algn="ctr">
              <a:buNone/>
            </a:pPr>
            <a:r>
              <a:rPr lang="en-US" altLang="ko-KR" dirty="0"/>
              <a:t>Click to edit text</a:t>
            </a:r>
            <a:endParaRPr lang="ko-KR" alt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28600" y="457200"/>
            <a:ext cx="5486400" cy="1371600"/>
          </a:xfrm>
          <a:solidFill>
            <a:srgbClr val="E0A020"/>
          </a:solidFill>
          <a:ln>
            <a:noFill/>
          </a:ln>
          <a:effectLst>
            <a:glow rad="101600">
              <a:srgbClr val="E0A020">
                <a:alpha val="40000"/>
              </a:srgbClr>
            </a:glow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635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>
            <a:lvl1pPr>
              <a:defRPr lang="en-US" sz="4800" b="1" kern="1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  <a:cs typeface="+mn-cs"/>
              </a:defRPr>
            </a:lvl1pPr>
          </a:lstStyle>
          <a:p>
            <a:pPr marL="0" lvl="0" algn="ctr" defTabSz="914400" rtl="0" eaLnBrk="1" latinLnBrk="0" hangingPunct="1"/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11369920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821384"/>
      </p:ext>
    </p:extLst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327103129"/>
      </p:ext>
    </p:extLst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5965315"/>
      </p:ext>
    </p:extLst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2762950741"/>
      </p:ext>
    </p:extLst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099109804"/>
      </p:ext>
    </p:extLst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364501124"/>
      </p:ext>
    </p:extLst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869264356"/>
      </p:ext>
    </p:extLst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45011672"/>
      </p:ext>
    </p:extLst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390842512"/>
      </p:ext>
    </p:extLst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63942"/>
      </p:ext>
    </p:extLst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10746337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83299591"/>
      </p:ext>
    </p:extLst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210921405"/>
      </p:ext>
    </p:extLst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124301534"/>
      </p:ext>
    </p:extLst>
  </p:cSld>
  <p:clrMapOvr>
    <a:masterClrMapping/>
  </p:clrMapOvr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192797286"/>
      </p:ext>
    </p:extLst>
  </p:cSld>
  <p:clrMapOvr>
    <a:masterClrMapping/>
  </p:clrMapOvr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270477715"/>
      </p:ext>
    </p:extLst>
  </p:cSld>
  <p:clrMapOvr>
    <a:masterClrMapping/>
  </p:clrMapOvr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588211444"/>
      </p:ext>
    </p:extLst>
  </p:cSld>
  <p:clrMapOvr>
    <a:masterClrMapping/>
  </p:clrMapOvr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0223172"/>
      </p:ext>
    </p:extLst>
  </p:cSld>
  <p:clrMapOvr>
    <a:masterClrMapping/>
  </p:clrMapOvr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1633363681"/>
      </p:ext>
    </p:extLst>
  </p:cSld>
  <p:clrMapOvr>
    <a:masterClrMapping/>
  </p:clrMapOvr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546021016"/>
      </p:ext>
    </p:extLst>
  </p:cSld>
  <p:clrMapOvr>
    <a:masterClrMapping/>
  </p:clrMapOvr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971825202"/>
      </p:ext>
    </p:extLst>
  </p:cSld>
  <p:clrMapOvr>
    <a:masterClrMapping/>
  </p:clrMapOvr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81647691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80036464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07691535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86802058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427838370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31553876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006393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13537274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344672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ross 1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2286000"/>
          </a:xfrm>
        </p:spPr>
        <p:txBody>
          <a:bodyPr anchor="ctr">
            <a:noAutofit/>
          </a:bodyPr>
          <a:lstStyle>
            <a:lvl1pPr>
              <a:defRPr sz="88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강M" panose="02030600000101010101" pitchFamily="18" charset="-127"/>
                <a:ea typeface="HY강M" panose="02030600000101010101" pitchFamily="18" charset="-127"/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94481862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42793258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49998210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27205948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87696700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640598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272489953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60697710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81406749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54214486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4317139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hite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sz="quarter" idx="10"/>
          </p:nvPr>
        </p:nvSpPr>
        <p:spPr>
          <a:xfrm>
            <a:off x="228600" y="228600"/>
            <a:ext cx="8686800" cy="6400800"/>
          </a:xfrm>
        </p:spPr>
        <p:txBody>
          <a:bodyPr anchor="ctr"/>
          <a:lstStyle>
            <a:lvl1pPr>
              <a:lnSpc>
                <a:spcPct val="150000"/>
              </a:lnSpc>
              <a:defRPr/>
            </a:lvl1pPr>
          </a:lstStyle>
          <a:p>
            <a:pPr lvl="0"/>
            <a:r>
              <a:rPr lang="en-US" dirty="0"/>
              <a:t>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2070874342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93703893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030144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15683567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419721398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607122587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541700490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969051148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62836542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2310915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22132833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ck Blank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sz="quarter" idx="10"/>
          </p:nvPr>
        </p:nvSpPr>
        <p:spPr>
          <a:xfrm>
            <a:off x="228600" y="228600"/>
            <a:ext cx="8686800" cy="6400800"/>
          </a:xfrm>
        </p:spPr>
        <p:txBody>
          <a:bodyPr anchor="ctr"/>
          <a:lstStyle>
            <a:lvl1pPr>
              <a:lnSpc>
                <a:spcPct val="150000"/>
              </a:lnSpc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36053205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239433487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938376526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266863864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951087516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440339909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7981481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4251048676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380468602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9400016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2561887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pattFill prst="dotDmnd">
          <a:fgClr>
            <a:schemeClr val="bg1">
              <a:lumMod val="50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4206004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105979195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746426546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588937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788638455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99011031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837891407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032242161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805668878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967440992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2090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d 1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13569422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709379643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287334317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207338673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922966420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506332082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722487972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2111280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286625987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453123454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3674887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2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 userDrawn="1"/>
        </p:nvSpPr>
        <p:spPr>
          <a:xfrm>
            <a:off x="0" y="502920"/>
            <a:ext cx="9144000" cy="4572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7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양재벨라체M" pitchFamily="18" charset="-127"/>
                <a:ea typeface="양재벨라체M" pitchFamily="18" charset="-127"/>
                <a:cs typeface="+mn-cs"/>
              </a:rPr>
              <a:t>예수님 때문에 행복합니다</a:t>
            </a:r>
            <a:r>
              <a:rPr kumimoji="0" lang="en-US" altLang="ko-KR" sz="7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양재벨라체M" pitchFamily="18" charset="-127"/>
                <a:ea typeface="양재벨라체M" pitchFamily="18" charset="-127"/>
                <a:cs typeface="+mn-cs"/>
              </a:rPr>
              <a:t>!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ko-KR" sz="7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양재벨라체M" pitchFamily="18" charset="-127"/>
              <a:ea typeface="양재벨라체M" pitchFamily="18" charset="-127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7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양재벨라체M" pitchFamily="18" charset="-127"/>
                <a:ea typeface="양재벨라체M" pitchFamily="18" charset="-127"/>
                <a:cs typeface="+mn-cs"/>
              </a:rPr>
              <a:t>We are happy because of Jesus Christ!</a:t>
            </a:r>
            <a:endParaRPr kumimoji="0" lang="ko-KR" altLang="en-US" sz="7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양재벨라체M" pitchFamily="18" charset="-127"/>
              <a:ea typeface="양재벨라체M" pitchFamily="18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56263352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99089358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121997229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801409761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9028008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841679408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4276284263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573295865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743123977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189771566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8955939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891305600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517371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421033337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373870933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625501486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271647251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458691523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4143501005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7344879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740754996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3865884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516804227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837296225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38226857"/>
      </p:ext>
    </p:extLst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489322589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228319460"/>
      </p:ext>
    </p:extLst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5309183"/>
      </p:ext>
    </p:extLst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69432813"/>
      </p:ext>
    </p:extLst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4214966891"/>
      </p:ext>
    </p:extLst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283725333"/>
      </p:ext>
    </p:extLst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874149939"/>
      </p:ext>
    </p:extLst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8351391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10.xml.rels><?xml version="1.0" encoding="UTF-8" standalone="yes"?>
<Relationships xmlns="http://schemas.openxmlformats.org/package/2006/relationships"><Relationship Id="rId8" Type="http://schemas.openxmlformats.org/officeDocument/2006/relationships/theme" Target="../theme/theme10.xml"/><Relationship Id="rId3" Type="http://schemas.openxmlformats.org/officeDocument/2006/relationships/slideLayout" Target="../slideLayouts/slideLayout66.xml"/><Relationship Id="rId7" Type="http://schemas.openxmlformats.org/officeDocument/2006/relationships/slideLayout" Target="../slideLayouts/slideLayout70.xml"/><Relationship Id="rId2" Type="http://schemas.openxmlformats.org/officeDocument/2006/relationships/slideLayout" Target="../slideLayouts/slideLayout65.xml"/><Relationship Id="rId1" Type="http://schemas.openxmlformats.org/officeDocument/2006/relationships/slideLayout" Target="../slideLayouts/slideLayout64.xml"/><Relationship Id="rId6" Type="http://schemas.openxmlformats.org/officeDocument/2006/relationships/slideLayout" Target="../slideLayouts/slideLayout69.xml"/><Relationship Id="rId5" Type="http://schemas.openxmlformats.org/officeDocument/2006/relationships/slideLayout" Target="../slideLayouts/slideLayout68.xml"/><Relationship Id="rId4" Type="http://schemas.openxmlformats.org/officeDocument/2006/relationships/slideLayout" Target="../slideLayouts/slideLayout67.xml"/></Relationships>
</file>

<file path=ppt/slideMasters/_rels/slideMaster1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1.xml"/><Relationship Id="rId3" Type="http://schemas.openxmlformats.org/officeDocument/2006/relationships/slideLayout" Target="../slideLayouts/slideLayout73.xml"/><Relationship Id="rId7" Type="http://schemas.openxmlformats.org/officeDocument/2006/relationships/slideLayout" Target="../slideLayouts/slideLayout77.xml"/><Relationship Id="rId2" Type="http://schemas.openxmlformats.org/officeDocument/2006/relationships/slideLayout" Target="../slideLayouts/slideLayout72.xml"/><Relationship Id="rId1" Type="http://schemas.openxmlformats.org/officeDocument/2006/relationships/slideLayout" Target="../slideLayouts/slideLayout71.xml"/><Relationship Id="rId6" Type="http://schemas.openxmlformats.org/officeDocument/2006/relationships/slideLayout" Target="../slideLayouts/slideLayout76.xml"/><Relationship Id="rId5" Type="http://schemas.openxmlformats.org/officeDocument/2006/relationships/slideLayout" Target="../slideLayouts/slideLayout75.xml"/><Relationship Id="rId4" Type="http://schemas.openxmlformats.org/officeDocument/2006/relationships/slideLayout" Target="../slideLayouts/slideLayout74.xml"/></Relationships>
</file>

<file path=ppt/slideMasters/_rels/slideMaster12.xml.rels><?xml version="1.0" encoding="UTF-8" standalone="yes"?>
<Relationships xmlns="http://schemas.openxmlformats.org/package/2006/relationships"><Relationship Id="rId8" Type="http://schemas.openxmlformats.org/officeDocument/2006/relationships/theme" Target="../theme/theme12.xml"/><Relationship Id="rId3" Type="http://schemas.openxmlformats.org/officeDocument/2006/relationships/slideLayout" Target="../slideLayouts/slideLayout80.xml"/><Relationship Id="rId7" Type="http://schemas.openxmlformats.org/officeDocument/2006/relationships/slideLayout" Target="../slideLayouts/slideLayout84.xml"/><Relationship Id="rId2" Type="http://schemas.openxmlformats.org/officeDocument/2006/relationships/slideLayout" Target="../slideLayouts/slideLayout79.xml"/><Relationship Id="rId1" Type="http://schemas.openxmlformats.org/officeDocument/2006/relationships/slideLayout" Target="../slideLayouts/slideLayout78.xml"/><Relationship Id="rId6" Type="http://schemas.openxmlformats.org/officeDocument/2006/relationships/slideLayout" Target="../slideLayouts/slideLayout83.xml"/><Relationship Id="rId5" Type="http://schemas.openxmlformats.org/officeDocument/2006/relationships/slideLayout" Target="../slideLayouts/slideLayout82.xml"/><Relationship Id="rId4" Type="http://schemas.openxmlformats.org/officeDocument/2006/relationships/slideLayout" Target="../slideLayouts/slideLayout81.xml"/></Relationships>
</file>

<file path=ppt/slideMasters/_rels/slideMaster13.xml.rels><?xml version="1.0" encoding="UTF-8" standalone="yes"?>
<Relationships xmlns="http://schemas.openxmlformats.org/package/2006/relationships"><Relationship Id="rId8" Type="http://schemas.openxmlformats.org/officeDocument/2006/relationships/theme" Target="../theme/theme13.xml"/><Relationship Id="rId3" Type="http://schemas.openxmlformats.org/officeDocument/2006/relationships/slideLayout" Target="../slideLayouts/slideLayout87.xml"/><Relationship Id="rId7" Type="http://schemas.openxmlformats.org/officeDocument/2006/relationships/slideLayout" Target="../slideLayouts/slideLayout91.xml"/><Relationship Id="rId2" Type="http://schemas.openxmlformats.org/officeDocument/2006/relationships/slideLayout" Target="../slideLayouts/slideLayout86.xml"/><Relationship Id="rId1" Type="http://schemas.openxmlformats.org/officeDocument/2006/relationships/slideLayout" Target="../slideLayouts/slideLayout85.xml"/><Relationship Id="rId6" Type="http://schemas.openxmlformats.org/officeDocument/2006/relationships/slideLayout" Target="../slideLayouts/slideLayout90.xml"/><Relationship Id="rId5" Type="http://schemas.openxmlformats.org/officeDocument/2006/relationships/slideLayout" Target="../slideLayouts/slideLayout89.xml"/><Relationship Id="rId4" Type="http://schemas.openxmlformats.org/officeDocument/2006/relationships/slideLayout" Target="../slideLayouts/slideLayout88.xml"/></Relationships>
</file>

<file path=ppt/slideMasters/_rels/slideMaster14.xml.rels><?xml version="1.0" encoding="UTF-8" standalone="yes"?>
<Relationships xmlns="http://schemas.openxmlformats.org/package/2006/relationships"><Relationship Id="rId8" Type="http://schemas.openxmlformats.org/officeDocument/2006/relationships/theme" Target="../theme/theme14.xml"/><Relationship Id="rId3" Type="http://schemas.openxmlformats.org/officeDocument/2006/relationships/slideLayout" Target="../slideLayouts/slideLayout94.xml"/><Relationship Id="rId7" Type="http://schemas.openxmlformats.org/officeDocument/2006/relationships/slideLayout" Target="../slideLayouts/slideLayout98.xml"/><Relationship Id="rId2" Type="http://schemas.openxmlformats.org/officeDocument/2006/relationships/slideLayout" Target="../slideLayouts/slideLayout93.xml"/><Relationship Id="rId1" Type="http://schemas.openxmlformats.org/officeDocument/2006/relationships/slideLayout" Target="../slideLayouts/slideLayout92.xml"/><Relationship Id="rId6" Type="http://schemas.openxmlformats.org/officeDocument/2006/relationships/slideLayout" Target="../slideLayouts/slideLayout97.xml"/><Relationship Id="rId5" Type="http://schemas.openxmlformats.org/officeDocument/2006/relationships/slideLayout" Target="../slideLayouts/slideLayout96.xml"/><Relationship Id="rId4" Type="http://schemas.openxmlformats.org/officeDocument/2006/relationships/slideLayout" Target="../slideLayouts/slideLayout95.xml"/></Relationships>
</file>

<file path=ppt/slideMasters/_rels/slideMaster15.xml.rels><?xml version="1.0" encoding="UTF-8" standalone="yes"?>
<Relationships xmlns="http://schemas.openxmlformats.org/package/2006/relationships"><Relationship Id="rId8" Type="http://schemas.openxmlformats.org/officeDocument/2006/relationships/theme" Target="../theme/theme15.xml"/><Relationship Id="rId3" Type="http://schemas.openxmlformats.org/officeDocument/2006/relationships/slideLayout" Target="../slideLayouts/slideLayout101.xml"/><Relationship Id="rId7" Type="http://schemas.openxmlformats.org/officeDocument/2006/relationships/slideLayout" Target="../slideLayouts/slideLayout105.xml"/><Relationship Id="rId2" Type="http://schemas.openxmlformats.org/officeDocument/2006/relationships/slideLayout" Target="../slideLayouts/slideLayout100.xml"/><Relationship Id="rId1" Type="http://schemas.openxmlformats.org/officeDocument/2006/relationships/slideLayout" Target="../slideLayouts/slideLayout99.xml"/><Relationship Id="rId6" Type="http://schemas.openxmlformats.org/officeDocument/2006/relationships/slideLayout" Target="../slideLayouts/slideLayout104.xml"/><Relationship Id="rId5" Type="http://schemas.openxmlformats.org/officeDocument/2006/relationships/slideLayout" Target="../slideLayouts/slideLayout103.xml"/><Relationship Id="rId4" Type="http://schemas.openxmlformats.org/officeDocument/2006/relationships/slideLayout" Target="../slideLayouts/slideLayout102.xml"/></Relationships>
</file>

<file path=ppt/slideMasters/_rels/slideMaster16.xml.rels><?xml version="1.0" encoding="UTF-8" standalone="yes"?>
<Relationships xmlns="http://schemas.openxmlformats.org/package/2006/relationships"><Relationship Id="rId8" Type="http://schemas.openxmlformats.org/officeDocument/2006/relationships/theme" Target="../theme/theme16.xml"/><Relationship Id="rId3" Type="http://schemas.openxmlformats.org/officeDocument/2006/relationships/slideLayout" Target="../slideLayouts/slideLayout108.xml"/><Relationship Id="rId7" Type="http://schemas.openxmlformats.org/officeDocument/2006/relationships/slideLayout" Target="../slideLayouts/slideLayout112.xml"/><Relationship Id="rId2" Type="http://schemas.openxmlformats.org/officeDocument/2006/relationships/slideLayout" Target="../slideLayouts/slideLayout107.xml"/><Relationship Id="rId1" Type="http://schemas.openxmlformats.org/officeDocument/2006/relationships/slideLayout" Target="../slideLayouts/slideLayout106.xml"/><Relationship Id="rId6" Type="http://schemas.openxmlformats.org/officeDocument/2006/relationships/slideLayout" Target="../slideLayouts/slideLayout111.xml"/><Relationship Id="rId5" Type="http://schemas.openxmlformats.org/officeDocument/2006/relationships/slideLayout" Target="../slideLayouts/slideLayout110.xml"/><Relationship Id="rId4" Type="http://schemas.openxmlformats.org/officeDocument/2006/relationships/slideLayout" Target="../slideLayouts/slideLayout109.xml"/></Relationships>
</file>

<file path=ppt/slideMasters/_rels/slideMaster17.xml.rels><?xml version="1.0" encoding="UTF-8" standalone="yes"?>
<Relationships xmlns="http://schemas.openxmlformats.org/package/2006/relationships"><Relationship Id="rId8" Type="http://schemas.openxmlformats.org/officeDocument/2006/relationships/theme" Target="../theme/theme17.xml"/><Relationship Id="rId3" Type="http://schemas.openxmlformats.org/officeDocument/2006/relationships/slideLayout" Target="../slideLayouts/slideLayout115.xml"/><Relationship Id="rId7" Type="http://schemas.openxmlformats.org/officeDocument/2006/relationships/slideLayout" Target="../slideLayouts/slideLayout119.xml"/><Relationship Id="rId2" Type="http://schemas.openxmlformats.org/officeDocument/2006/relationships/slideLayout" Target="../slideLayouts/slideLayout114.xml"/><Relationship Id="rId1" Type="http://schemas.openxmlformats.org/officeDocument/2006/relationships/slideLayout" Target="../slideLayouts/slideLayout113.xml"/><Relationship Id="rId6" Type="http://schemas.openxmlformats.org/officeDocument/2006/relationships/slideLayout" Target="../slideLayouts/slideLayout118.xml"/><Relationship Id="rId5" Type="http://schemas.openxmlformats.org/officeDocument/2006/relationships/slideLayout" Target="../slideLayouts/slideLayout117.xml"/><Relationship Id="rId4" Type="http://schemas.openxmlformats.org/officeDocument/2006/relationships/slideLayout" Target="../slideLayouts/slideLayout116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0.xml"/><Relationship Id="rId7" Type="http://schemas.openxmlformats.org/officeDocument/2006/relationships/slideLayout" Target="../slideLayouts/slideLayout14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6" Type="http://schemas.openxmlformats.org/officeDocument/2006/relationships/slideLayout" Target="../slideLayouts/slideLayout13.xml"/><Relationship Id="rId5" Type="http://schemas.openxmlformats.org/officeDocument/2006/relationships/slideLayout" Target="../slideLayouts/slideLayout12.xml"/><Relationship Id="rId4" Type="http://schemas.openxmlformats.org/officeDocument/2006/relationships/slideLayout" Target="../slideLayouts/slideLayout1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theme" Target="../theme/theme3.xml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9.xml"/><Relationship Id="rId4" Type="http://schemas.openxmlformats.org/officeDocument/2006/relationships/slideLayout" Target="../slideLayouts/slideLayout18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theme" Target="../theme/theme4.xml"/><Relationship Id="rId3" Type="http://schemas.openxmlformats.org/officeDocument/2006/relationships/slideLayout" Target="../slideLayouts/slideLayout24.xml"/><Relationship Id="rId7" Type="http://schemas.openxmlformats.org/officeDocument/2006/relationships/slideLayout" Target="../slideLayouts/slideLayout28.xml"/><Relationship Id="rId2" Type="http://schemas.openxmlformats.org/officeDocument/2006/relationships/slideLayout" Target="../slideLayouts/slideLayout23.xml"/><Relationship Id="rId1" Type="http://schemas.openxmlformats.org/officeDocument/2006/relationships/slideLayout" Target="../slideLayouts/slideLayout22.xml"/><Relationship Id="rId6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5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theme" Target="../theme/theme5.xml"/><Relationship Id="rId3" Type="http://schemas.openxmlformats.org/officeDocument/2006/relationships/slideLayout" Target="../slideLayouts/slideLayout31.xml"/><Relationship Id="rId7" Type="http://schemas.openxmlformats.org/officeDocument/2006/relationships/slideLayout" Target="../slideLayouts/slideLayout35.xml"/><Relationship Id="rId2" Type="http://schemas.openxmlformats.org/officeDocument/2006/relationships/slideLayout" Target="../slideLayouts/slideLayout30.xml"/><Relationship Id="rId1" Type="http://schemas.openxmlformats.org/officeDocument/2006/relationships/slideLayout" Target="../slideLayouts/slideLayout29.xml"/><Relationship Id="rId6" Type="http://schemas.openxmlformats.org/officeDocument/2006/relationships/slideLayout" Target="../slideLayouts/slideLayout34.xml"/><Relationship Id="rId5" Type="http://schemas.openxmlformats.org/officeDocument/2006/relationships/slideLayout" Target="../slideLayouts/slideLayout33.xml"/><Relationship Id="rId4" Type="http://schemas.openxmlformats.org/officeDocument/2006/relationships/slideLayout" Target="../slideLayouts/slideLayout32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theme" Target="../theme/theme6.xml"/><Relationship Id="rId3" Type="http://schemas.openxmlformats.org/officeDocument/2006/relationships/slideLayout" Target="../slideLayouts/slideLayout38.xml"/><Relationship Id="rId7" Type="http://schemas.openxmlformats.org/officeDocument/2006/relationships/slideLayout" Target="../slideLayouts/slideLayout42.xml"/><Relationship Id="rId2" Type="http://schemas.openxmlformats.org/officeDocument/2006/relationships/slideLayout" Target="../slideLayouts/slideLayout37.xml"/><Relationship Id="rId1" Type="http://schemas.openxmlformats.org/officeDocument/2006/relationships/slideLayout" Target="../slideLayouts/slideLayout36.xml"/><Relationship Id="rId6" Type="http://schemas.openxmlformats.org/officeDocument/2006/relationships/slideLayout" Target="../slideLayouts/slideLayout41.xml"/><Relationship Id="rId5" Type="http://schemas.openxmlformats.org/officeDocument/2006/relationships/slideLayout" Target="../slideLayouts/slideLayout40.xml"/><Relationship Id="rId4" Type="http://schemas.openxmlformats.org/officeDocument/2006/relationships/slideLayout" Target="../slideLayouts/slideLayout39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theme" Target="../theme/theme7.xml"/><Relationship Id="rId3" Type="http://schemas.openxmlformats.org/officeDocument/2006/relationships/slideLayout" Target="../slideLayouts/slideLayout45.xml"/><Relationship Id="rId7" Type="http://schemas.openxmlformats.org/officeDocument/2006/relationships/slideLayout" Target="../slideLayouts/slideLayout49.xml"/><Relationship Id="rId2" Type="http://schemas.openxmlformats.org/officeDocument/2006/relationships/slideLayout" Target="../slideLayouts/slideLayout44.xml"/><Relationship Id="rId1" Type="http://schemas.openxmlformats.org/officeDocument/2006/relationships/slideLayout" Target="../slideLayouts/slideLayout43.xml"/><Relationship Id="rId6" Type="http://schemas.openxmlformats.org/officeDocument/2006/relationships/slideLayout" Target="../slideLayouts/slideLayout48.xml"/><Relationship Id="rId5" Type="http://schemas.openxmlformats.org/officeDocument/2006/relationships/slideLayout" Target="../slideLayouts/slideLayout47.xml"/><Relationship Id="rId4" Type="http://schemas.openxmlformats.org/officeDocument/2006/relationships/slideLayout" Target="../slideLayouts/slideLayout46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theme" Target="../theme/theme8.xml"/><Relationship Id="rId3" Type="http://schemas.openxmlformats.org/officeDocument/2006/relationships/slideLayout" Target="../slideLayouts/slideLayout52.xml"/><Relationship Id="rId7" Type="http://schemas.openxmlformats.org/officeDocument/2006/relationships/slideLayout" Target="../slideLayouts/slideLayout56.xml"/><Relationship Id="rId2" Type="http://schemas.openxmlformats.org/officeDocument/2006/relationships/slideLayout" Target="../slideLayouts/slideLayout51.xml"/><Relationship Id="rId1" Type="http://schemas.openxmlformats.org/officeDocument/2006/relationships/slideLayout" Target="../slideLayouts/slideLayout50.xml"/><Relationship Id="rId6" Type="http://schemas.openxmlformats.org/officeDocument/2006/relationships/slideLayout" Target="../slideLayouts/slideLayout55.xml"/><Relationship Id="rId5" Type="http://schemas.openxmlformats.org/officeDocument/2006/relationships/slideLayout" Target="../slideLayouts/slideLayout54.xml"/><Relationship Id="rId4" Type="http://schemas.openxmlformats.org/officeDocument/2006/relationships/slideLayout" Target="../slideLayouts/slideLayout53.xml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theme" Target="../theme/theme9.xml"/><Relationship Id="rId3" Type="http://schemas.openxmlformats.org/officeDocument/2006/relationships/slideLayout" Target="../slideLayouts/slideLayout59.xml"/><Relationship Id="rId7" Type="http://schemas.openxmlformats.org/officeDocument/2006/relationships/slideLayout" Target="../slideLayouts/slideLayout63.xml"/><Relationship Id="rId2" Type="http://schemas.openxmlformats.org/officeDocument/2006/relationships/slideLayout" Target="../slideLayouts/slideLayout58.xml"/><Relationship Id="rId1" Type="http://schemas.openxmlformats.org/officeDocument/2006/relationships/slideLayout" Target="../slideLayouts/slideLayout57.xml"/><Relationship Id="rId6" Type="http://schemas.openxmlformats.org/officeDocument/2006/relationships/slideLayout" Target="../slideLayouts/slideLayout62.xml"/><Relationship Id="rId5" Type="http://schemas.openxmlformats.org/officeDocument/2006/relationships/slideLayout" Target="../slideLayouts/slideLayout61.xml"/><Relationship Id="rId4" Type="http://schemas.openxmlformats.org/officeDocument/2006/relationships/slideLayout" Target="../slideLayouts/slideLayout6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04990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85" r:id="rId1"/>
    <p:sldLayoutId id="2147484381" r:id="rId2"/>
    <p:sldLayoutId id="2147484291" r:id="rId3"/>
    <p:sldLayoutId id="2147484304" r:id="rId4"/>
    <p:sldLayoutId id="2147484294" r:id="rId5"/>
    <p:sldLayoutId id="2147484355" r:id="rId6"/>
    <p:sldLayoutId id="2147484382" r:id="rId7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ffectLst>
            <a:glow rad="114300">
              <a:schemeClr val="tx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4245374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92" r:id="rId1"/>
    <p:sldLayoutId id="2147484393" r:id="rId2"/>
    <p:sldLayoutId id="2147484394" r:id="rId3"/>
    <p:sldLayoutId id="2147484395" r:id="rId4"/>
    <p:sldLayoutId id="2147484396" r:id="rId5"/>
    <p:sldLayoutId id="2147484397" r:id="rId6"/>
    <p:sldLayoutId id="2147484398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tx2"/>
          </a:solidFill>
          <a:ln>
            <a:noFill/>
          </a:ln>
          <a:effectLst>
            <a:glow rad="114300">
              <a:schemeClr val="tx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1937136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00" r:id="rId1"/>
    <p:sldLayoutId id="2147484401" r:id="rId2"/>
    <p:sldLayoutId id="2147484402" r:id="rId3"/>
    <p:sldLayoutId id="2147484403" r:id="rId4"/>
    <p:sldLayoutId id="2147484404" r:id="rId5"/>
    <p:sldLayoutId id="2147484405" r:id="rId6"/>
    <p:sldLayoutId id="2147484406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glow rad="114300">
              <a:schemeClr val="accent1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30219675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08" r:id="rId1"/>
    <p:sldLayoutId id="2147484409" r:id="rId2"/>
    <p:sldLayoutId id="2147484410" r:id="rId3"/>
    <p:sldLayoutId id="2147484411" r:id="rId4"/>
    <p:sldLayoutId id="2147484412" r:id="rId5"/>
    <p:sldLayoutId id="2147484413" r:id="rId6"/>
    <p:sldLayoutId id="2147484414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glow rad="114300">
              <a:schemeClr val="accent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34448482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16" r:id="rId1"/>
    <p:sldLayoutId id="2147484417" r:id="rId2"/>
    <p:sldLayoutId id="2147484418" r:id="rId3"/>
    <p:sldLayoutId id="2147484419" r:id="rId4"/>
    <p:sldLayoutId id="2147484420" r:id="rId5"/>
    <p:sldLayoutId id="2147484421" r:id="rId6"/>
    <p:sldLayoutId id="2147484422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3"/>
          </a:solidFill>
          <a:ln>
            <a:noFill/>
          </a:ln>
          <a:effectLst>
            <a:glow rad="114300">
              <a:schemeClr val="accent3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7470363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24" r:id="rId1"/>
    <p:sldLayoutId id="2147484425" r:id="rId2"/>
    <p:sldLayoutId id="2147484426" r:id="rId3"/>
    <p:sldLayoutId id="2147484427" r:id="rId4"/>
    <p:sldLayoutId id="2147484428" r:id="rId5"/>
    <p:sldLayoutId id="2147484429" r:id="rId6"/>
    <p:sldLayoutId id="2147484430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81000"/>
            <a:ext cx="7886700" cy="1325563"/>
          </a:xfrm>
          <a:prstGeom prst="rect">
            <a:avLst/>
          </a:prstGeom>
          <a:solidFill>
            <a:schemeClr val="accent4"/>
          </a:solidFill>
          <a:ln>
            <a:noFill/>
          </a:ln>
          <a:effectLst>
            <a:glow rad="114300">
              <a:schemeClr val="accent4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42664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39095567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32" r:id="rId1"/>
    <p:sldLayoutId id="2147484433" r:id="rId2"/>
    <p:sldLayoutId id="2147484434" r:id="rId3"/>
    <p:sldLayoutId id="2147484435" r:id="rId4"/>
    <p:sldLayoutId id="2147484436" r:id="rId5"/>
    <p:sldLayoutId id="2147484437" r:id="rId6"/>
    <p:sldLayoutId id="2147484438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5"/>
          </a:solidFill>
          <a:ln>
            <a:noFill/>
          </a:ln>
          <a:effectLst>
            <a:glow rad="114300">
              <a:schemeClr val="accent5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42664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40901968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40" r:id="rId1"/>
    <p:sldLayoutId id="2147484441" r:id="rId2"/>
    <p:sldLayoutId id="2147484442" r:id="rId3"/>
    <p:sldLayoutId id="2147484443" r:id="rId4"/>
    <p:sldLayoutId id="2147484444" r:id="rId5"/>
    <p:sldLayoutId id="2147484445" r:id="rId6"/>
    <p:sldLayoutId id="2147484446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6"/>
          </a:solidFill>
          <a:ln>
            <a:noFill/>
          </a:ln>
          <a:effectLst>
            <a:glow rad="114300">
              <a:schemeClr val="accent6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42932208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48" r:id="rId1"/>
    <p:sldLayoutId id="2147484449" r:id="rId2"/>
    <p:sldLayoutId id="2147484450" r:id="rId3"/>
    <p:sldLayoutId id="2147484451" r:id="rId4"/>
    <p:sldLayoutId id="2147484452" r:id="rId5"/>
    <p:sldLayoutId id="2147484453" r:id="rId6"/>
    <p:sldLayoutId id="2147484454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ffectLst>
            <a:glow rad="114300">
              <a:schemeClr val="tx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6332126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84" r:id="rId1"/>
    <p:sldLayoutId id="2147484385" r:id="rId2"/>
    <p:sldLayoutId id="2147484386" r:id="rId3"/>
    <p:sldLayoutId id="2147484387" r:id="rId4"/>
    <p:sldLayoutId id="2147484388" r:id="rId5"/>
    <p:sldLayoutId id="2147484389" r:id="rId6"/>
    <p:sldLayoutId id="2147484390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tx2"/>
          </a:solidFill>
          <a:ln>
            <a:noFill/>
          </a:ln>
          <a:effectLst>
            <a:glow rad="114300">
              <a:schemeClr val="tx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42023185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96" r:id="rId1"/>
    <p:sldLayoutId id="2147484298" r:id="rId2"/>
    <p:sldLayoutId id="2147484303" r:id="rId3"/>
    <p:sldLayoutId id="2147484306" r:id="rId4"/>
    <p:sldLayoutId id="2147484297" r:id="rId5"/>
    <p:sldLayoutId id="2147484299" r:id="rId6"/>
    <p:sldLayoutId id="2147484305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glow rad="114300">
              <a:schemeClr val="accent1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20311887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08" r:id="rId1"/>
    <p:sldLayoutId id="2147484309" r:id="rId2"/>
    <p:sldLayoutId id="2147484310" r:id="rId3"/>
    <p:sldLayoutId id="2147484311" r:id="rId4"/>
    <p:sldLayoutId id="2147484312" r:id="rId5"/>
    <p:sldLayoutId id="2147484313" r:id="rId6"/>
    <p:sldLayoutId id="2147484314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glow rad="114300">
              <a:schemeClr val="accent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32258446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16" r:id="rId1"/>
    <p:sldLayoutId id="2147484317" r:id="rId2"/>
    <p:sldLayoutId id="2147484318" r:id="rId3"/>
    <p:sldLayoutId id="2147484319" r:id="rId4"/>
    <p:sldLayoutId id="2147484320" r:id="rId5"/>
    <p:sldLayoutId id="2147484321" r:id="rId6"/>
    <p:sldLayoutId id="2147484322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3"/>
          </a:solidFill>
          <a:ln>
            <a:noFill/>
          </a:ln>
          <a:effectLst>
            <a:glow rad="114300">
              <a:schemeClr val="accent3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6391297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24" r:id="rId1"/>
    <p:sldLayoutId id="2147484325" r:id="rId2"/>
    <p:sldLayoutId id="2147484326" r:id="rId3"/>
    <p:sldLayoutId id="2147484327" r:id="rId4"/>
    <p:sldLayoutId id="2147484328" r:id="rId5"/>
    <p:sldLayoutId id="2147484329" r:id="rId6"/>
    <p:sldLayoutId id="2147484330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4"/>
          </a:solidFill>
          <a:ln>
            <a:noFill/>
          </a:ln>
          <a:effectLst>
            <a:glow rad="114300">
              <a:schemeClr val="accent4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40489047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32" r:id="rId1"/>
    <p:sldLayoutId id="2147484333" r:id="rId2"/>
    <p:sldLayoutId id="2147484334" r:id="rId3"/>
    <p:sldLayoutId id="2147484335" r:id="rId4"/>
    <p:sldLayoutId id="2147484336" r:id="rId5"/>
    <p:sldLayoutId id="2147484337" r:id="rId6"/>
    <p:sldLayoutId id="2147484338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5"/>
          </a:solidFill>
          <a:ln>
            <a:noFill/>
          </a:ln>
          <a:effectLst>
            <a:glow rad="114300">
              <a:schemeClr val="accent5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7250543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40" r:id="rId1"/>
    <p:sldLayoutId id="2147484341" r:id="rId2"/>
    <p:sldLayoutId id="2147484342" r:id="rId3"/>
    <p:sldLayoutId id="2147484343" r:id="rId4"/>
    <p:sldLayoutId id="2147484344" r:id="rId5"/>
    <p:sldLayoutId id="2147484345" r:id="rId6"/>
    <p:sldLayoutId id="2147484346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6"/>
          </a:solidFill>
          <a:ln>
            <a:noFill/>
          </a:ln>
          <a:effectLst>
            <a:glow rad="114300">
              <a:schemeClr val="accent6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5964365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48" r:id="rId1"/>
    <p:sldLayoutId id="2147484349" r:id="rId2"/>
    <p:sldLayoutId id="2147484350" r:id="rId3"/>
    <p:sldLayoutId id="2147484351" r:id="rId4"/>
    <p:sldLayoutId id="2147484352" r:id="rId5"/>
    <p:sldLayoutId id="2147484353" r:id="rId6"/>
    <p:sldLayoutId id="2147484354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Ten Thousand Reasons</a:t>
            </a:r>
          </a:p>
        </p:txBody>
      </p:sp>
    </p:spTree>
    <p:extLst>
      <p:ext uri="{BB962C8B-B14F-4D97-AF65-F5344CB8AC3E}">
        <p14:creationId xmlns:p14="http://schemas.microsoft.com/office/powerpoint/2010/main" val="1259059778"/>
      </p:ext>
    </p:extLst>
  </p:cSld>
  <p:clrMapOvr>
    <a:masterClrMapping/>
  </p:clrMapOvr>
  <p:transition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You're rich in love, and You're slow to anger.</a:t>
            </a:r>
          </a:p>
          <a:p>
            <a:pPr latinLnBrk="1"/>
            <a:r>
              <a:rPr lang="en-US" dirty="0"/>
              <a:t>Your name is great, and Your heart is kind.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Ten Thousand Reasons</a:t>
            </a:r>
          </a:p>
        </p:txBody>
      </p:sp>
    </p:spTree>
    <p:extLst>
      <p:ext uri="{BB962C8B-B14F-4D97-AF65-F5344CB8AC3E}">
        <p14:creationId xmlns:p14="http://schemas.microsoft.com/office/powerpoint/2010/main" val="461039017"/>
      </p:ext>
    </p:extLst>
  </p:cSld>
  <p:clrMapOvr>
    <a:masterClrMapping/>
  </p:clrMapOvr>
  <p:transition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For all Your goodness,</a:t>
            </a:r>
          </a:p>
          <a:p>
            <a:pPr latinLnBrk="1"/>
            <a:r>
              <a:rPr lang="en-US" dirty="0"/>
              <a:t>I will keep on singing;</a:t>
            </a:r>
          </a:p>
          <a:p>
            <a:pPr latinLnBrk="1"/>
            <a:r>
              <a:rPr lang="en-US" dirty="0"/>
              <a:t>Ten thousand reasons for my heart to find.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Ten Thousand Reasons</a:t>
            </a:r>
          </a:p>
        </p:txBody>
      </p:sp>
    </p:spTree>
    <p:extLst>
      <p:ext uri="{BB962C8B-B14F-4D97-AF65-F5344CB8AC3E}">
        <p14:creationId xmlns:p14="http://schemas.microsoft.com/office/powerpoint/2010/main" val="1013370519"/>
      </p:ext>
    </p:extLst>
  </p:cSld>
  <p:clrMapOvr>
    <a:masterClrMapping/>
  </p:clrMapOvr>
  <p:transition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Bless the Lord, O my soul,</a:t>
            </a:r>
          </a:p>
          <a:p>
            <a:pPr latinLnBrk="1"/>
            <a:r>
              <a:rPr lang="en-US" dirty="0"/>
              <a:t>O my soul,</a:t>
            </a:r>
          </a:p>
          <a:p>
            <a:pPr latinLnBrk="1"/>
            <a:r>
              <a:rPr lang="en-US" dirty="0"/>
              <a:t>Worship His holy name.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Ten Thousand Reasons</a:t>
            </a:r>
          </a:p>
        </p:txBody>
      </p:sp>
    </p:spTree>
    <p:extLst>
      <p:ext uri="{BB962C8B-B14F-4D97-AF65-F5344CB8AC3E}">
        <p14:creationId xmlns:p14="http://schemas.microsoft.com/office/powerpoint/2010/main" val="3429385802"/>
      </p:ext>
    </p:extLst>
  </p:cSld>
  <p:clrMapOvr>
    <a:masterClrMapping/>
  </p:clrMapOvr>
  <p:transition>
    <p:fad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Sing like never before,</a:t>
            </a:r>
          </a:p>
          <a:p>
            <a:pPr latinLnBrk="1"/>
            <a:r>
              <a:rPr lang="en-US" dirty="0"/>
              <a:t>O my soul.</a:t>
            </a:r>
          </a:p>
          <a:p>
            <a:pPr latinLnBrk="1"/>
            <a:r>
              <a:rPr lang="en-US" dirty="0"/>
              <a:t>I'll worship Your holy name.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Ten Thousand Reasons</a:t>
            </a:r>
          </a:p>
        </p:txBody>
      </p:sp>
    </p:spTree>
    <p:extLst>
      <p:ext uri="{BB962C8B-B14F-4D97-AF65-F5344CB8AC3E}">
        <p14:creationId xmlns:p14="http://schemas.microsoft.com/office/powerpoint/2010/main" val="2255106268"/>
      </p:ext>
    </p:extLst>
  </p:cSld>
  <p:clrMapOvr>
    <a:masterClrMapping/>
  </p:clrMapOvr>
  <p:transition>
    <p:fad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Ten Thousand Reasons</a:t>
            </a:r>
          </a:p>
        </p:txBody>
      </p:sp>
    </p:spTree>
    <p:extLst>
      <p:ext uri="{BB962C8B-B14F-4D97-AF65-F5344CB8AC3E}">
        <p14:creationId xmlns:p14="http://schemas.microsoft.com/office/powerpoint/2010/main" val="3401290866"/>
      </p:ext>
    </p:extLst>
  </p:cSld>
  <p:clrMapOvr>
    <a:masterClrMapping/>
  </p:clrMapOvr>
  <p:transition>
    <p:fad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And on that day when my strength is failing,</a:t>
            </a:r>
          </a:p>
          <a:p>
            <a:pPr latinLnBrk="1"/>
            <a:r>
              <a:rPr lang="en-US" dirty="0"/>
              <a:t>The end draws near, and my time has come;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Ten Thousand Reasons</a:t>
            </a:r>
          </a:p>
        </p:txBody>
      </p:sp>
    </p:spTree>
    <p:extLst>
      <p:ext uri="{BB962C8B-B14F-4D97-AF65-F5344CB8AC3E}">
        <p14:creationId xmlns:p14="http://schemas.microsoft.com/office/powerpoint/2010/main" val="1457673821"/>
      </p:ext>
    </p:extLst>
  </p:cSld>
  <p:clrMapOvr>
    <a:masterClrMapping/>
  </p:clrMapOvr>
  <p:transition>
    <p:fad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Still my soul will sing Your praise unending:</a:t>
            </a:r>
          </a:p>
          <a:p>
            <a:pPr latinLnBrk="1"/>
            <a:r>
              <a:rPr lang="en-US" dirty="0"/>
              <a:t>Ten thousand years and then forevermore!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Ten Thousand Reasons</a:t>
            </a:r>
          </a:p>
        </p:txBody>
      </p:sp>
    </p:spTree>
    <p:extLst>
      <p:ext uri="{BB962C8B-B14F-4D97-AF65-F5344CB8AC3E}">
        <p14:creationId xmlns:p14="http://schemas.microsoft.com/office/powerpoint/2010/main" val="1397315402"/>
      </p:ext>
    </p:extLst>
  </p:cSld>
  <p:clrMapOvr>
    <a:masterClrMapping/>
  </p:clrMapOvr>
  <p:transition>
    <p:fade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Bless the Lord, O my soul,</a:t>
            </a:r>
          </a:p>
          <a:p>
            <a:pPr latinLnBrk="1"/>
            <a:r>
              <a:rPr lang="en-US" dirty="0"/>
              <a:t>O my soul,</a:t>
            </a:r>
          </a:p>
          <a:p>
            <a:pPr latinLnBrk="1"/>
            <a:r>
              <a:rPr lang="en-US" dirty="0"/>
              <a:t>Worship His holy name.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Ten Thousand Reasons</a:t>
            </a:r>
          </a:p>
        </p:txBody>
      </p:sp>
    </p:spTree>
    <p:extLst>
      <p:ext uri="{BB962C8B-B14F-4D97-AF65-F5344CB8AC3E}">
        <p14:creationId xmlns:p14="http://schemas.microsoft.com/office/powerpoint/2010/main" val="3545701649"/>
      </p:ext>
    </p:extLst>
  </p:cSld>
  <p:clrMapOvr>
    <a:masterClrMapping/>
  </p:clrMapOvr>
  <p:transition>
    <p:fade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Sing like never before,</a:t>
            </a:r>
          </a:p>
          <a:p>
            <a:pPr latinLnBrk="1"/>
            <a:r>
              <a:rPr lang="en-US" dirty="0"/>
              <a:t>O my soul.</a:t>
            </a:r>
          </a:p>
          <a:p>
            <a:pPr latinLnBrk="1"/>
            <a:r>
              <a:rPr lang="en-US" dirty="0"/>
              <a:t>I'll worship Your holy name.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Ten Thousand Reasons</a:t>
            </a:r>
          </a:p>
        </p:txBody>
      </p:sp>
    </p:spTree>
    <p:extLst>
      <p:ext uri="{BB962C8B-B14F-4D97-AF65-F5344CB8AC3E}">
        <p14:creationId xmlns:p14="http://schemas.microsoft.com/office/powerpoint/2010/main" val="934794913"/>
      </p:ext>
    </p:extLst>
  </p:cSld>
  <p:clrMapOvr>
    <a:masterClrMapping/>
  </p:clrMapOvr>
  <p:transition>
    <p:fade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Ten Thousand Reasons</a:t>
            </a:r>
          </a:p>
        </p:txBody>
      </p:sp>
    </p:spTree>
    <p:extLst>
      <p:ext uri="{BB962C8B-B14F-4D97-AF65-F5344CB8AC3E}">
        <p14:creationId xmlns:p14="http://schemas.microsoft.com/office/powerpoint/2010/main" val="1897233258"/>
      </p:ext>
    </p:extLst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Bless the Lord, O my soul,</a:t>
            </a:r>
          </a:p>
          <a:p>
            <a:pPr latinLnBrk="1"/>
            <a:r>
              <a:rPr lang="en-US" dirty="0"/>
              <a:t>O my soul,</a:t>
            </a:r>
          </a:p>
          <a:p>
            <a:pPr latinLnBrk="1"/>
            <a:r>
              <a:rPr lang="en-US" dirty="0"/>
              <a:t>Worship His holy name.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Ten Thousand Reasons</a:t>
            </a:r>
          </a:p>
        </p:txBody>
      </p:sp>
    </p:spTree>
    <p:extLst>
      <p:ext uri="{BB962C8B-B14F-4D97-AF65-F5344CB8AC3E}">
        <p14:creationId xmlns:p14="http://schemas.microsoft.com/office/powerpoint/2010/main" val="912446623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Sing like never before,</a:t>
            </a:r>
          </a:p>
          <a:p>
            <a:pPr latinLnBrk="1"/>
            <a:r>
              <a:rPr lang="en-US" dirty="0"/>
              <a:t>O my soul.</a:t>
            </a:r>
          </a:p>
          <a:p>
            <a:pPr latinLnBrk="1"/>
            <a:r>
              <a:rPr lang="en-US" dirty="0"/>
              <a:t>I'll worship Your holy name.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Ten Thousand Reasons</a:t>
            </a:r>
          </a:p>
        </p:txBody>
      </p:sp>
    </p:spTree>
    <p:extLst>
      <p:ext uri="{BB962C8B-B14F-4D97-AF65-F5344CB8AC3E}">
        <p14:creationId xmlns:p14="http://schemas.microsoft.com/office/powerpoint/2010/main" val="3476015131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Ten Thousand Reasons</a:t>
            </a:r>
          </a:p>
        </p:txBody>
      </p:sp>
    </p:spTree>
    <p:extLst>
      <p:ext uri="{BB962C8B-B14F-4D97-AF65-F5344CB8AC3E}">
        <p14:creationId xmlns:p14="http://schemas.microsoft.com/office/powerpoint/2010/main" val="3544298839"/>
      </p:ext>
    </p:extLst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The sun comes up, it's a new day dawning;</a:t>
            </a:r>
          </a:p>
          <a:p>
            <a:pPr latinLnBrk="1"/>
            <a:r>
              <a:rPr lang="en-US" dirty="0"/>
              <a:t>It's time to sing Your song again.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Ten Thousand Reasons</a:t>
            </a:r>
          </a:p>
        </p:txBody>
      </p:sp>
    </p:spTree>
    <p:extLst>
      <p:ext uri="{BB962C8B-B14F-4D97-AF65-F5344CB8AC3E}">
        <p14:creationId xmlns:p14="http://schemas.microsoft.com/office/powerpoint/2010/main" val="457068002"/>
      </p:ext>
    </p:extLst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Whatever may pass,</a:t>
            </a:r>
          </a:p>
          <a:p>
            <a:pPr latinLnBrk="1"/>
            <a:r>
              <a:rPr lang="en-US" dirty="0"/>
              <a:t>and whatever lies before me,</a:t>
            </a:r>
          </a:p>
          <a:p>
            <a:pPr latinLnBrk="1"/>
            <a:r>
              <a:rPr lang="en-US" dirty="0"/>
              <a:t>Let me be singing when the evening comes.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Ten Thousand Reasons</a:t>
            </a:r>
          </a:p>
        </p:txBody>
      </p:sp>
    </p:spTree>
    <p:extLst>
      <p:ext uri="{BB962C8B-B14F-4D97-AF65-F5344CB8AC3E}">
        <p14:creationId xmlns:p14="http://schemas.microsoft.com/office/powerpoint/2010/main" val="558941720"/>
      </p:ext>
    </p:extLst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Bless the Lord, O my soul,</a:t>
            </a:r>
          </a:p>
          <a:p>
            <a:pPr latinLnBrk="1"/>
            <a:r>
              <a:rPr lang="en-US" dirty="0"/>
              <a:t>O my soul,</a:t>
            </a:r>
          </a:p>
          <a:p>
            <a:pPr latinLnBrk="1"/>
            <a:r>
              <a:rPr lang="en-US" dirty="0"/>
              <a:t>Worship His holy name.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Ten Thousand Reasons</a:t>
            </a:r>
          </a:p>
        </p:txBody>
      </p:sp>
    </p:spTree>
    <p:extLst>
      <p:ext uri="{BB962C8B-B14F-4D97-AF65-F5344CB8AC3E}">
        <p14:creationId xmlns:p14="http://schemas.microsoft.com/office/powerpoint/2010/main" val="321411968"/>
      </p:ext>
    </p:extLst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Sing like never before,</a:t>
            </a:r>
          </a:p>
          <a:p>
            <a:pPr latinLnBrk="1"/>
            <a:r>
              <a:rPr lang="en-US" dirty="0"/>
              <a:t>O my soul.</a:t>
            </a:r>
          </a:p>
          <a:p>
            <a:pPr latinLnBrk="1"/>
            <a:r>
              <a:rPr lang="en-US" dirty="0"/>
              <a:t>I'll worship Your holy name.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Ten Thousand Reasons</a:t>
            </a:r>
          </a:p>
        </p:txBody>
      </p:sp>
    </p:spTree>
    <p:extLst>
      <p:ext uri="{BB962C8B-B14F-4D97-AF65-F5344CB8AC3E}">
        <p14:creationId xmlns:p14="http://schemas.microsoft.com/office/powerpoint/2010/main" val="1569999074"/>
      </p:ext>
    </p:extLst>
  </p:cSld>
  <p:clrMapOvr>
    <a:masterClrMapping/>
  </p:clrMapOvr>
  <p:transition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Ten Thousand Reasons</a:t>
            </a:r>
          </a:p>
        </p:txBody>
      </p:sp>
    </p:spTree>
    <p:extLst>
      <p:ext uri="{BB962C8B-B14F-4D97-AF65-F5344CB8AC3E}">
        <p14:creationId xmlns:p14="http://schemas.microsoft.com/office/powerpoint/2010/main" val="1448085557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Church Form 04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0.xml><?xml version="1.0" encoding="utf-8"?>
<a:theme xmlns:a="http://schemas.openxmlformats.org/drawingml/2006/main" name="Church Form 04 Dark Blank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1.xml><?xml version="1.0" encoding="utf-8"?>
<a:theme xmlns:a="http://schemas.openxmlformats.org/drawingml/2006/main" name="Church Form 04 Dark Grey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2.xml><?xml version="1.0" encoding="utf-8"?>
<a:theme xmlns:a="http://schemas.openxmlformats.org/drawingml/2006/main" name="Church Form 04 Dark Cyan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3.xml><?xml version="1.0" encoding="utf-8"?>
<a:theme xmlns:a="http://schemas.openxmlformats.org/drawingml/2006/main" name="Church Form 04 Dark Orang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4.xml><?xml version="1.0" encoding="utf-8"?>
<a:theme xmlns:a="http://schemas.openxmlformats.org/drawingml/2006/main" name="Church Form 04 Dark Green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5.xml><?xml version="1.0" encoding="utf-8"?>
<a:theme xmlns:a="http://schemas.openxmlformats.org/drawingml/2006/main" name="Church Form 04 Dark Purpl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6.xml><?xml version="1.0" encoding="utf-8"?>
<a:theme xmlns:a="http://schemas.openxmlformats.org/drawingml/2006/main" name="Church Form 04 Dark Blu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7.xml><?xml version="1.0" encoding="utf-8"?>
<a:theme xmlns:a="http://schemas.openxmlformats.org/drawingml/2006/main" name="Church Form 04 Dark Red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8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9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hurch Form 04 Blank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Church Form 04 Grey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Church Form 04 Cyan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Church Form 04 Orang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Church Form 04 Green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Church Form 04 Purpl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8.xml><?xml version="1.0" encoding="utf-8"?>
<a:theme xmlns:a="http://schemas.openxmlformats.org/drawingml/2006/main" name="Church Form 04 Blu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9.xml><?xml version="1.0" encoding="utf-8"?>
<a:theme xmlns:a="http://schemas.openxmlformats.org/drawingml/2006/main" name="Church Form 04 Red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1210</TotalTime>
  <Words>302</Words>
  <Application>Microsoft Office PowerPoint</Application>
  <PresentationFormat>On-screen Show (4:3)</PresentationFormat>
  <Paragraphs>57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17</vt:i4>
      </vt:variant>
      <vt:variant>
        <vt:lpstr>Slide Titles</vt:lpstr>
      </vt:variant>
      <vt:variant>
        <vt:i4>19</vt:i4>
      </vt:variant>
    </vt:vector>
  </HeadingPairs>
  <TitlesOfParts>
    <vt:vector size="41" baseType="lpstr">
      <vt:lpstr>HY강M</vt:lpstr>
      <vt:lpstr>양재벨라체M</vt:lpstr>
      <vt:lpstr>Arial</vt:lpstr>
      <vt:lpstr>Calibri</vt:lpstr>
      <vt:lpstr>Calibri Light</vt:lpstr>
      <vt:lpstr>Church Form 04</vt:lpstr>
      <vt:lpstr>Church Form 04 Blank</vt:lpstr>
      <vt:lpstr>Church Form 04 Grey</vt:lpstr>
      <vt:lpstr>Church Form 04 Cyan</vt:lpstr>
      <vt:lpstr>Church Form 04 Orange</vt:lpstr>
      <vt:lpstr>Church Form 04 Green</vt:lpstr>
      <vt:lpstr>Church Form 04 Purple</vt:lpstr>
      <vt:lpstr>Church Form 04 Blue</vt:lpstr>
      <vt:lpstr>Church Form 04 Red</vt:lpstr>
      <vt:lpstr>Church Form 04 Dark Blank</vt:lpstr>
      <vt:lpstr>Church Form 04 Dark Grey</vt:lpstr>
      <vt:lpstr>Church Form 04 Dark Cyan</vt:lpstr>
      <vt:lpstr>Church Form 04 Dark Orange</vt:lpstr>
      <vt:lpstr>Church Form 04 Dark Green</vt:lpstr>
      <vt:lpstr>Church Form 04 Dark Purple</vt:lpstr>
      <vt:lpstr>Church Form 04 Dark Blue</vt:lpstr>
      <vt:lpstr>Church Form 04 Dark Red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새하늘교회 예배</dc:title>
  <dc:creator>new vision;IHS;임성균목사</dc:creator>
  <dc:description>Form 03-3</dc:description>
  <cp:lastModifiedBy>HaSol Im</cp:lastModifiedBy>
  <cp:revision>140</cp:revision>
  <dcterms:created xsi:type="dcterms:W3CDTF">2011-12-04T14:58:54Z</dcterms:created>
  <dcterms:modified xsi:type="dcterms:W3CDTF">2023-07-01T05:22:23Z</dcterms:modified>
</cp:coreProperties>
</file>