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4"/>
  </p:notesMasterIdLst>
  <p:handoutMasterIdLst>
    <p:handoutMasterId r:id="rId35"/>
  </p:handoutMasterIdLst>
  <p:sldIdLst>
    <p:sldId id="256" r:id="rId18"/>
    <p:sldId id="257" r:id="rId19"/>
    <p:sldId id="258" r:id="rId20"/>
    <p:sldId id="259" r:id="rId21"/>
    <p:sldId id="261" r:id="rId22"/>
    <p:sldId id="262" r:id="rId23"/>
    <p:sldId id="264" r:id="rId24"/>
    <p:sldId id="263" r:id="rId25"/>
    <p:sldId id="268" r:id="rId26"/>
    <p:sldId id="269" r:id="rId27"/>
    <p:sldId id="270" r:id="rId28"/>
    <p:sldId id="267" r:id="rId29"/>
    <p:sldId id="271" r:id="rId30"/>
    <p:sldId id="272" r:id="rId31"/>
    <p:sldId id="273" r:id="rId32"/>
    <p:sldId id="274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his is Amazing Grace" id="{4CFE24B5-83F1-4301-A83C-4AF311152079}">
          <p14:sldIdLst>
            <p14:sldId id="256"/>
          </p14:sldIdLst>
        </p14:section>
        <p14:section name="Verse 1" id="{6944D371-A76A-47D2-911D-2E67BFFDBF51}">
          <p14:sldIdLst>
            <p14:sldId id="257"/>
            <p14:sldId id="258"/>
          </p14:sldIdLst>
        </p14:section>
        <p14:section name="Chorus" id="{44AD5D04-3708-4014-9C82-10234873B669}">
          <p14:sldIdLst>
            <p14:sldId id="259"/>
            <p14:sldId id="261"/>
            <p14:sldId id="262"/>
          </p14:sldIdLst>
        </p14:section>
        <p14:section name="Verse 2" id="{8B0B9212-F088-4F88-B912-7EE99CC18091}">
          <p14:sldIdLst>
            <p14:sldId id="264"/>
            <p14:sldId id="263"/>
          </p14:sldIdLst>
        </p14:section>
        <p14:section name="Chorus" id="{A1025076-A07D-40F8-83B3-587B268E1B53}">
          <p14:sldIdLst>
            <p14:sldId id="268"/>
            <p14:sldId id="269"/>
            <p14:sldId id="270"/>
          </p14:sldIdLst>
        </p14:section>
        <p14:section name="Bridge" id="{F52E2633-FAA5-4E9B-B514-58DBE318619E}">
          <p14:sldIdLst>
            <p14:sldId id="267"/>
            <p14:sldId id="271"/>
          </p14:sldIdLst>
        </p14:section>
        <p14:section name="Chorus" id="{FC87E5A0-D0A5-4418-9867-41F2AD58ACC9}">
          <p14:sldIdLst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39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tableStyles" Target="tableStyles.xml"/><Relationship Id="rId21" Type="http://schemas.openxmlformats.org/officeDocument/2006/relationships/slide" Target="slides/slide4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This is Amazing Grace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would lay down Your life</a:t>
            </a:r>
          </a:p>
          <a:p>
            <a:r>
              <a:rPr lang="en-US" dirty="0"/>
              <a:t>That I would be set free</a:t>
            </a:r>
          </a:p>
          <a:p>
            <a:r>
              <a:rPr lang="en-US" dirty="0"/>
              <a:t>Jesus, I sing for</a:t>
            </a:r>
          </a:p>
          <a:p>
            <a:r>
              <a:rPr lang="en-US" dirty="0"/>
              <a:t>All that You've done for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This is Amazing Grace</a:t>
            </a:r>
          </a:p>
        </p:txBody>
      </p:sp>
    </p:spTree>
    <p:extLst>
      <p:ext uri="{BB962C8B-B14F-4D97-AF65-F5344CB8AC3E}">
        <p14:creationId xmlns:p14="http://schemas.microsoft.com/office/powerpoint/2010/main" val="217398359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This is Amazing Grace</a:t>
            </a:r>
          </a:p>
        </p:txBody>
      </p:sp>
    </p:spTree>
    <p:extLst>
      <p:ext uri="{BB962C8B-B14F-4D97-AF65-F5344CB8AC3E}">
        <p14:creationId xmlns:p14="http://schemas.microsoft.com/office/powerpoint/2010/main" val="247278837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Worthy is the Lamb who was slain</a:t>
            </a:r>
          </a:p>
          <a:p>
            <a:r>
              <a:rPr lang="en-US" dirty="0"/>
              <a:t>Worthy is the King who conquered the grave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This is Amazing Grace</a:t>
            </a:r>
          </a:p>
        </p:txBody>
      </p:sp>
    </p:spTree>
    <p:extLst>
      <p:ext uri="{BB962C8B-B14F-4D97-AF65-F5344CB8AC3E}">
        <p14:creationId xmlns:p14="http://schemas.microsoft.com/office/powerpoint/2010/main" val="1089140233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Worthy is the Lamb who was slain</a:t>
            </a:r>
          </a:p>
          <a:p>
            <a:r>
              <a:rPr lang="en-US" dirty="0"/>
              <a:t>Worthy is the King who conquered the grave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This is Amazing Grace</a:t>
            </a:r>
          </a:p>
        </p:txBody>
      </p:sp>
    </p:spTree>
    <p:extLst>
      <p:ext uri="{BB962C8B-B14F-4D97-AF65-F5344CB8AC3E}">
        <p14:creationId xmlns:p14="http://schemas.microsoft.com/office/powerpoint/2010/main" val="1765880507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This is amazing grace</a:t>
            </a:r>
          </a:p>
          <a:p>
            <a:r>
              <a:rPr lang="en-US" dirty="0"/>
              <a:t>This is unfailing love</a:t>
            </a:r>
          </a:p>
          <a:p>
            <a:r>
              <a:rPr lang="en-US" dirty="0"/>
              <a:t>That You would take my place</a:t>
            </a:r>
          </a:p>
          <a:p>
            <a:r>
              <a:rPr lang="en-US" dirty="0"/>
              <a:t>That You would bear my cross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This is Amazing Grace</a:t>
            </a:r>
          </a:p>
        </p:txBody>
      </p:sp>
    </p:spTree>
    <p:extLst>
      <p:ext uri="{BB962C8B-B14F-4D97-AF65-F5344CB8AC3E}">
        <p14:creationId xmlns:p14="http://schemas.microsoft.com/office/powerpoint/2010/main" val="160317958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would lay down Your life</a:t>
            </a:r>
          </a:p>
          <a:p>
            <a:r>
              <a:rPr lang="en-US" dirty="0"/>
              <a:t>That I would be set free</a:t>
            </a:r>
          </a:p>
          <a:p>
            <a:r>
              <a:rPr lang="en-US" dirty="0"/>
              <a:t>Jesus, I sing for</a:t>
            </a:r>
          </a:p>
          <a:p>
            <a:r>
              <a:rPr lang="en-US" dirty="0"/>
              <a:t>All that You've done for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This is Amazing Grace</a:t>
            </a:r>
          </a:p>
        </p:txBody>
      </p:sp>
    </p:spTree>
    <p:extLst>
      <p:ext uri="{BB962C8B-B14F-4D97-AF65-F5344CB8AC3E}">
        <p14:creationId xmlns:p14="http://schemas.microsoft.com/office/powerpoint/2010/main" val="429225080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This is Amazing Grace</a:t>
            </a:r>
          </a:p>
        </p:txBody>
      </p:sp>
    </p:spTree>
    <p:extLst>
      <p:ext uri="{BB962C8B-B14F-4D97-AF65-F5344CB8AC3E}">
        <p14:creationId xmlns:p14="http://schemas.microsoft.com/office/powerpoint/2010/main" val="108727124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Who breaks the power of sin and darkness</a:t>
            </a:r>
          </a:p>
          <a:p>
            <a:r>
              <a:rPr lang="en-US" dirty="0"/>
              <a:t>Whose love is mighty and so much stronger</a:t>
            </a:r>
          </a:p>
          <a:p>
            <a:r>
              <a:rPr lang="en-US" dirty="0"/>
              <a:t>The King of Glory, the King above all kings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This is Amazing Grace</a:t>
            </a:r>
          </a:p>
        </p:txBody>
      </p:sp>
    </p:spTree>
    <p:extLst>
      <p:ext uri="{BB962C8B-B14F-4D97-AF65-F5344CB8AC3E}">
        <p14:creationId xmlns:p14="http://schemas.microsoft.com/office/powerpoint/2010/main" val="226278855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Who shakes the whole earth with holy thunder</a:t>
            </a:r>
          </a:p>
          <a:p>
            <a:r>
              <a:rPr lang="en-US" dirty="0"/>
              <a:t>Who leaves us breathless in awe and wonder</a:t>
            </a:r>
          </a:p>
          <a:p>
            <a:r>
              <a:rPr lang="en-US" dirty="0"/>
              <a:t>The King of Glory, the King above all kings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This is Amazing Grace</a:t>
            </a:r>
          </a:p>
        </p:txBody>
      </p:sp>
    </p:spTree>
    <p:extLst>
      <p:ext uri="{BB962C8B-B14F-4D97-AF65-F5344CB8AC3E}">
        <p14:creationId xmlns:p14="http://schemas.microsoft.com/office/powerpoint/2010/main" val="423872957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This is amazing grace</a:t>
            </a:r>
          </a:p>
          <a:p>
            <a:r>
              <a:rPr lang="en-US" dirty="0"/>
              <a:t>This is unfailing love</a:t>
            </a:r>
          </a:p>
          <a:p>
            <a:r>
              <a:rPr lang="en-US" dirty="0"/>
              <a:t>That You would take my place</a:t>
            </a:r>
          </a:p>
          <a:p>
            <a:r>
              <a:rPr lang="en-US" dirty="0"/>
              <a:t>That You would bear my cross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This is Amazing Grace</a:t>
            </a:r>
          </a:p>
        </p:txBody>
      </p:sp>
    </p:spTree>
    <p:extLst>
      <p:ext uri="{BB962C8B-B14F-4D97-AF65-F5344CB8AC3E}">
        <p14:creationId xmlns:p14="http://schemas.microsoft.com/office/powerpoint/2010/main" val="374048405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would lay down Your life</a:t>
            </a:r>
          </a:p>
          <a:p>
            <a:r>
              <a:rPr lang="en-US" dirty="0"/>
              <a:t>That I would be set free</a:t>
            </a:r>
          </a:p>
          <a:p>
            <a:r>
              <a:rPr lang="en-US" dirty="0"/>
              <a:t>Jesus, I sing for</a:t>
            </a:r>
          </a:p>
          <a:p>
            <a:r>
              <a:rPr lang="en-US" dirty="0"/>
              <a:t>All that You've done for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This is Amazing Grace</a:t>
            </a:r>
          </a:p>
        </p:txBody>
      </p:sp>
    </p:spTree>
    <p:extLst>
      <p:ext uri="{BB962C8B-B14F-4D97-AF65-F5344CB8AC3E}">
        <p14:creationId xmlns:p14="http://schemas.microsoft.com/office/powerpoint/2010/main" val="347928755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This is Amazing Grace</a:t>
            </a:r>
          </a:p>
        </p:txBody>
      </p:sp>
    </p:spTree>
    <p:extLst>
      <p:ext uri="{BB962C8B-B14F-4D97-AF65-F5344CB8AC3E}">
        <p14:creationId xmlns:p14="http://schemas.microsoft.com/office/powerpoint/2010/main" val="171152355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Who brings our chaos back into order</a:t>
            </a:r>
          </a:p>
          <a:p>
            <a:r>
              <a:rPr lang="en-US" dirty="0"/>
              <a:t>Who makes the orphan a son and daughter</a:t>
            </a:r>
          </a:p>
          <a:p>
            <a:r>
              <a:rPr lang="en-US" dirty="0"/>
              <a:t>The King of Glory, the King above all kings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This is Amazing Grace</a:t>
            </a:r>
          </a:p>
        </p:txBody>
      </p:sp>
    </p:spTree>
    <p:extLst>
      <p:ext uri="{BB962C8B-B14F-4D97-AF65-F5344CB8AC3E}">
        <p14:creationId xmlns:p14="http://schemas.microsoft.com/office/powerpoint/2010/main" val="56838370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Who rules the nations with truth and justice</a:t>
            </a:r>
          </a:p>
          <a:p>
            <a:r>
              <a:rPr lang="en-US" dirty="0"/>
              <a:t>Shines like the sun in all of its brilliance</a:t>
            </a:r>
          </a:p>
          <a:p>
            <a:r>
              <a:rPr lang="en-US" dirty="0"/>
              <a:t>The King of Glory, the King above all kings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This is Amazing Grace</a:t>
            </a:r>
          </a:p>
        </p:txBody>
      </p:sp>
    </p:spTree>
    <p:extLst>
      <p:ext uri="{BB962C8B-B14F-4D97-AF65-F5344CB8AC3E}">
        <p14:creationId xmlns:p14="http://schemas.microsoft.com/office/powerpoint/2010/main" val="142365042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This is amazing grace</a:t>
            </a:r>
          </a:p>
          <a:p>
            <a:r>
              <a:rPr lang="en-US" dirty="0"/>
              <a:t>This is unfailing love</a:t>
            </a:r>
          </a:p>
          <a:p>
            <a:r>
              <a:rPr lang="en-US" dirty="0"/>
              <a:t>That You would take my place</a:t>
            </a:r>
          </a:p>
          <a:p>
            <a:r>
              <a:rPr lang="en-US" dirty="0"/>
              <a:t>That You would bear my cross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This is Amazing Grace</a:t>
            </a:r>
          </a:p>
        </p:txBody>
      </p:sp>
    </p:spTree>
    <p:extLst>
      <p:ext uri="{BB962C8B-B14F-4D97-AF65-F5344CB8AC3E}">
        <p14:creationId xmlns:p14="http://schemas.microsoft.com/office/powerpoint/2010/main" val="45297733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1215</TotalTime>
  <Words>327</Words>
  <Application>Microsoft Office PowerPoint</Application>
  <PresentationFormat>On-screen Show (4:3)</PresentationFormat>
  <Paragraphs>56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16</vt:i4>
      </vt:variant>
    </vt:vector>
  </HeadingPairs>
  <TitlesOfParts>
    <vt:vector size="38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142</cp:revision>
  <dcterms:created xsi:type="dcterms:W3CDTF">2011-12-04T14:58:54Z</dcterms:created>
  <dcterms:modified xsi:type="dcterms:W3CDTF">2023-07-01T05:23:41Z</dcterms:modified>
</cp:coreProperties>
</file>