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9"/>
  </p:notesMasterIdLst>
  <p:handoutMasterIdLst>
    <p:handoutMasterId r:id="rId40"/>
  </p:handoutMasterIdLst>
  <p:sldIdLst>
    <p:sldId id="258" r:id="rId18"/>
    <p:sldId id="259" r:id="rId19"/>
    <p:sldId id="274" r:id="rId20"/>
    <p:sldId id="261" r:id="rId21"/>
    <p:sldId id="262" r:id="rId22"/>
    <p:sldId id="263" r:id="rId23"/>
    <p:sldId id="264" r:id="rId24"/>
    <p:sldId id="275" r:id="rId25"/>
    <p:sldId id="268" r:id="rId26"/>
    <p:sldId id="269" r:id="rId27"/>
    <p:sldId id="265" r:id="rId28"/>
    <p:sldId id="270" r:id="rId29"/>
    <p:sldId id="276" r:id="rId30"/>
    <p:sldId id="271" r:id="rId31"/>
    <p:sldId id="272" r:id="rId32"/>
    <p:sldId id="273" r:id="rId33"/>
    <p:sldId id="277" r:id="rId34"/>
    <p:sldId id="278" r:id="rId35"/>
    <p:sldId id="279" r:id="rId36"/>
    <p:sldId id="280" r:id="rId37"/>
    <p:sldId id="281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here is Power in the Blood" id="{1CF20649-CDF9-4BC1-9D0A-EC502CBD55FD}">
          <p14:sldIdLst>
            <p14:sldId id="258"/>
          </p14:sldIdLst>
        </p14:section>
        <p14:section name="Verse 1" id="{00580400-9BDB-4EFB-84B0-9E906318A19C}">
          <p14:sldIdLst>
            <p14:sldId id="259"/>
            <p14:sldId id="274"/>
          </p14:sldIdLst>
        </p14:section>
        <p14:section name="Chorus" id="{F0C02722-46DD-41A9-A39D-C6F0F317107B}">
          <p14:sldIdLst>
            <p14:sldId id="261"/>
            <p14:sldId id="262"/>
            <p14:sldId id="263"/>
          </p14:sldIdLst>
        </p14:section>
        <p14:section name="Verse 2" id="{26E26748-1B77-4D00-930E-353FD84446D5}">
          <p14:sldIdLst>
            <p14:sldId id="264"/>
            <p14:sldId id="275"/>
          </p14:sldIdLst>
        </p14:section>
        <p14:section name="Chorus" id="{70E92B01-B54C-4B2D-B336-54D6749E1938}">
          <p14:sldIdLst>
            <p14:sldId id="268"/>
            <p14:sldId id="269"/>
            <p14:sldId id="265"/>
          </p14:sldIdLst>
        </p14:section>
        <p14:section name="Verse 3" id="{9CD1A200-FD7B-454F-B308-9FA9924B2BDC}">
          <p14:sldIdLst>
            <p14:sldId id="270"/>
            <p14:sldId id="276"/>
          </p14:sldIdLst>
        </p14:section>
        <p14:section name="Chorus" id="{72A8B955-3108-4483-86ED-8E552A782BDA}">
          <p14:sldIdLst>
            <p14:sldId id="271"/>
            <p14:sldId id="272"/>
            <p14:sldId id="273"/>
          </p14:sldIdLst>
        </p14:section>
        <p14:section name="Verse 4" id="{97C1A45B-A81E-4514-A3B0-88C22D42AB9A}">
          <p14:sldIdLst>
            <p14:sldId id="277"/>
            <p14:sldId id="278"/>
          </p14:sldIdLst>
        </p14:section>
        <p14:section name="Chorus" id="{AE6FC3A5-C515-408D-91B4-A155C4445494}">
          <p14:sldIdLst>
            <p14:sldId id="279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70" d="100"/>
          <a:sy n="70" d="100"/>
        </p:scale>
        <p:origin x="20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07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power, power,</a:t>
            </a:r>
          </a:p>
          <a:p>
            <a:r>
              <a:rPr lang="en-US" dirty="0"/>
              <a:t>Wonder-working power</a:t>
            </a:r>
          </a:p>
          <a:p>
            <a:r>
              <a:rPr lang="en-US" dirty="0"/>
              <a:t>in the precious blood of the Lamb.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3900155962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315421313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Would you be whiter much wither than snow</a:t>
            </a:r>
          </a:p>
          <a:p>
            <a:r>
              <a:rPr lang="en-US" dirty="0"/>
              <a:t>There’s power in the blood,</a:t>
            </a:r>
          </a:p>
          <a:p>
            <a:r>
              <a:rPr lang="en-US" dirty="0"/>
              <a:t>power in the blood.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18320475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Sin’s stains are lost in its life-giving flow</a:t>
            </a:r>
          </a:p>
          <a:p>
            <a:r>
              <a:rPr lang="en-US" dirty="0"/>
              <a:t>There’s wonderful power in the blood.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3537478362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power, power,</a:t>
            </a:r>
          </a:p>
          <a:p>
            <a:r>
              <a:rPr lang="en-US" dirty="0"/>
              <a:t>Wonder-working power</a:t>
            </a:r>
          </a:p>
          <a:p>
            <a:r>
              <a:rPr lang="en-US" dirty="0"/>
              <a:t>in the blood of the Lamb;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403407944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power, power,</a:t>
            </a:r>
          </a:p>
          <a:p>
            <a:r>
              <a:rPr lang="en-US" dirty="0"/>
              <a:t>Wonder-working power</a:t>
            </a:r>
          </a:p>
          <a:p>
            <a:r>
              <a:rPr lang="en-US" dirty="0"/>
              <a:t>in the precious blood of the Lamb.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476781449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2951435994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Would you do service for Jesus your king</a:t>
            </a:r>
          </a:p>
          <a:p>
            <a:r>
              <a:rPr lang="en-US" dirty="0"/>
              <a:t>There’s power in the blood,</a:t>
            </a:r>
          </a:p>
          <a:p>
            <a:r>
              <a:rPr lang="en-US" dirty="0"/>
              <a:t>power in the blood.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365983717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Would you live daily His praises to sing</a:t>
            </a:r>
          </a:p>
          <a:p>
            <a:r>
              <a:rPr lang="en-US" dirty="0"/>
              <a:t>There’s wonderful power in the blood.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1511824503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power, power,</a:t>
            </a:r>
          </a:p>
          <a:p>
            <a:r>
              <a:rPr lang="en-US" dirty="0"/>
              <a:t>Wonder-working power</a:t>
            </a:r>
          </a:p>
          <a:p>
            <a:r>
              <a:rPr lang="en-US" dirty="0"/>
              <a:t>in the blood of the Lamb;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2003910755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Would you be free from the burdens of sin?</a:t>
            </a:r>
          </a:p>
          <a:p>
            <a:r>
              <a:rPr lang="en-US" dirty="0"/>
              <a:t>There’s power in the blood,</a:t>
            </a:r>
          </a:p>
          <a:p>
            <a:r>
              <a:rPr lang="en-US" dirty="0"/>
              <a:t>power in the blood.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1108157087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power, power,</a:t>
            </a:r>
          </a:p>
          <a:p>
            <a:r>
              <a:rPr lang="en-US" dirty="0"/>
              <a:t>Wonder-working power</a:t>
            </a:r>
          </a:p>
          <a:p>
            <a:r>
              <a:rPr lang="en-US" dirty="0"/>
              <a:t>in the precious blood of the Lamb.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1913191499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326297671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Would you over evil a victory win?</a:t>
            </a:r>
          </a:p>
          <a:p>
            <a:r>
              <a:rPr lang="en-US" dirty="0"/>
              <a:t> There’s wonderful power in the blood.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111696383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power, power,</a:t>
            </a:r>
          </a:p>
          <a:p>
            <a:r>
              <a:rPr lang="en-US" dirty="0"/>
              <a:t>Wonder-working power</a:t>
            </a:r>
          </a:p>
          <a:p>
            <a:r>
              <a:rPr lang="en-US" dirty="0"/>
              <a:t>in the blood of the Lamb;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3198287969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power, power,</a:t>
            </a:r>
          </a:p>
          <a:p>
            <a:r>
              <a:rPr lang="en-US" dirty="0"/>
              <a:t>Wonder-working power</a:t>
            </a:r>
          </a:p>
          <a:p>
            <a:r>
              <a:rPr lang="en-US" dirty="0"/>
              <a:t>in the precious blood of the Lamb.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2631383701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209269629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Would you be free from your passion and pride? There’s power in the blood,</a:t>
            </a:r>
          </a:p>
          <a:p>
            <a:r>
              <a:rPr lang="en-US" dirty="0"/>
              <a:t>power in the blood.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120632971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Come for a cleansing to Calvary’s tide,</a:t>
            </a:r>
          </a:p>
          <a:p>
            <a:r>
              <a:rPr lang="en-US" dirty="0"/>
              <a:t>There’s wonderful power in the blood.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428163769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There is power, power,</a:t>
            </a:r>
          </a:p>
          <a:p>
            <a:r>
              <a:rPr lang="en-US" dirty="0"/>
              <a:t>Wonder-working power</a:t>
            </a:r>
          </a:p>
          <a:p>
            <a:r>
              <a:rPr lang="en-US" dirty="0"/>
              <a:t>in the blood of the Lamb;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There is Power in the Blood</a:t>
            </a:r>
          </a:p>
        </p:txBody>
      </p:sp>
    </p:spTree>
    <p:extLst>
      <p:ext uri="{BB962C8B-B14F-4D97-AF65-F5344CB8AC3E}">
        <p14:creationId xmlns:p14="http://schemas.microsoft.com/office/powerpoint/2010/main" val="203873415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1418</TotalTime>
  <Words>391</Words>
  <Application>Microsoft Office PowerPoint</Application>
  <PresentationFormat>On-screen Show (4:3)</PresentationFormat>
  <Paragraphs>64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21</vt:i4>
      </vt:variant>
    </vt:vector>
  </HeadingPairs>
  <TitlesOfParts>
    <vt:vector size="43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201</cp:revision>
  <dcterms:created xsi:type="dcterms:W3CDTF">2011-12-04T14:58:54Z</dcterms:created>
  <dcterms:modified xsi:type="dcterms:W3CDTF">2023-07-03T06:38:38Z</dcterms:modified>
</cp:coreProperties>
</file>