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3"/>
  </p:notesMasterIdLst>
  <p:handoutMasterIdLst>
    <p:handoutMasterId r:id="rId34"/>
  </p:handoutMasterIdLst>
  <p:sldIdLst>
    <p:sldId id="256" r:id="rId18"/>
    <p:sldId id="257" r:id="rId19"/>
    <p:sldId id="259" r:id="rId20"/>
    <p:sldId id="261" r:id="rId21"/>
    <p:sldId id="262" r:id="rId22"/>
    <p:sldId id="263" r:id="rId23"/>
    <p:sldId id="264" r:id="rId24"/>
    <p:sldId id="265" r:id="rId25"/>
    <p:sldId id="267" r:id="rId26"/>
    <p:sldId id="268" r:id="rId27"/>
    <p:sldId id="269" r:id="rId28"/>
    <p:sldId id="270" r:id="rId29"/>
    <p:sldId id="272" r:id="rId30"/>
    <p:sldId id="273" r:id="rId31"/>
    <p:sldId id="274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ending Love" id="{73A38242-E42E-4E56-9BCA-5FABC12E792F}">
          <p14:sldIdLst>
            <p14:sldId id="256"/>
          </p14:sldIdLst>
        </p14:section>
        <p14:section name="Verse 1" id="{C5EDC952-477F-46A9-B5D1-23E39F061D3F}">
          <p14:sldIdLst>
            <p14:sldId id="257"/>
            <p14:sldId id="259"/>
          </p14:sldIdLst>
        </p14:section>
        <p14:section name="Pre-Chorus" id="{DA93DB2A-EF7F-4306-A584-10C66BE56DC3}">
          <p14:sldIdLst>
            <p14:sldId id="261"/>
            <p14:sldId id="262"/>
          </p14:sldIdLst>
        </p14:section>
        <p14:section name="Chorus" id="{430CB6FA-CE13-41A3-B779-E41EA6FC0523}">
          <p14:sldIdLst>
            <p14:sldId id="263"/>
            <p14:sldId id="264"/>
            <p14:sldId id="265"/>
          </p14:sldIdLst>
        </p14:section>
        <p14:section name="Verse 2" id="{B1E75446-23FA-4D2E-9CA2-63E3A77404AB}">
          <p14:sldIdLst>
            <p14:sldId id="267"/>
            <p14:sldId id="268"/>
          </p14:sldIdLst>
        </p14:section>
        <p14:section name="Pre-Chorus" id="{6D88525B-2514-4976-9D26-D1664A142538}">
          <p14:sldIdLst>
            <p14:sldId id="269"/>
            <p14:sldId id="270"/>
          </p14:sldIdLst>
        </p14:section>
        <p14:section name="Chorus" id="{2A496396-0875-4EE2-9CF5-E63D4ABF66B8}">
          <p14:sldIdLst>
            <p14:sldId id="272"/>
            <p14:sldId id="273"/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639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21" Type="http://schemas.openxmlformats.org/officeDocument/2006/relationships/slide" Target="slides/slide4.xml"/><Relationship Id="rId34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presProps" Target="presProp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Unending Love</a:t>
            </a:r>
          </a:p>
        </p:txBody>
      </p:sp>
    </p:spTree>
    <p:extLst>
      <p:ext uri="{BB962C8B-B14F-4D97-AF65-F5344CB8AC3E}">
        <p14:creationId xmlns:p14="http://schemas.microsoft.com/office/powerpoint/2010/main" val="125905977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More than all of my dreams,</a:t>
            </a:r>
          </a:p>
          <a:p>
            <a:pPr latinLnBrk="1"/>
            <a:r>
              <a:rPr lang="en-US" dirty="0"/>
              <a:t>more than fame, I will seek You Lord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Unending Love</a:t>
            </a:r>
          </a:p>
        </p:txBody>
      </p:sp>
    </p:spTree>
    <p:extLst>
      <p:ext uri="{BB962C8B-B14F-4D97-AF65-F5344CB8AC3E}">
        <p14:creationId xmlns:p14="http://schemas.microsoft.com/office/powerpoint/2010/main" val="1098429271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Jesus, nothing compares to</a:t>
            </a:r>
          </a:p>
          <a:p>
            <a:pPr latinLnBrk="1"/>
            <a:r>
              <a:rPr lang="en-US" dirty="0"/>
              <a:t>this grace that rescued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Unending Love</a:t>
            </a:r>
          </a:p>
        </p:txBody>
      </p:sp>
    </p:spTree>
    <p:extLst>
      <p:ext uri="{BB962C8B-B14F-4D97-AF65-F5344CB8AC3E}">
        <p14:creationId xmlns:p14="http://schemas.microsoft.com/office/powerpoint/2010/main" val="3966660181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 err="1"/>
              <a:t>Saviour</a:t>
            </a:r>
            <a:r>
              <a:rPr lang="en-US" dirty="0"/>
              <a:t>, now and forever,</a:t>
            </a:r>
          </a:p>
          <a:p>
            <a:pPr latinLnBrk="1"/>
            <a:r>
              <a:rPr lang="en-US" dirty="0"/>
              <a:t>Your face is all I seek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Unending Love</a:t>
            </a:r>
          </a:p>
        </p:txBody>
      </p:sp>
    </p:spTree>
    <p:extLst>
      <p:ext uri="{BB962C8B-B14F-4D97-AF65-F5344CB8AC3E}">
        <p14:creationId xmlns:p14="http://schemas.microsoft.com/office/powerpoint/2010/main" val="1497579130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Now all I am, I lay at Your feet</a:t>
            </a:r>
          </a:p>
          <a:p>
            <a:pPr latinLnBrk="1"/>
            <a:r>
              <a:rPr lang="en-US" dirty="0"/>
              <a:t>I'm humbled by the wonder of Your majesty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Unending Love</a:t>
            </a:r>
          </a:p>
        </p:txBody>
      </p:sp>
    </p:spTree>
    <p:extLst>
      <p:ext uri="{BB962C8B-B14F-4D97-AF65-F5344CB8AC3E}">
        <p14:creationId xmlns:p14="http://schemas.microsoft.com/office/powerpoint/2010/main" val="2179202740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One thing I know, I find all I need</a:t>
            </a:r>
          </a:p>
          <a:p>
            <a:pPr latinLnBrk="1"/>
            <a:r>
              <a:rPr lang="en-US" dirty="0"/>
              <a:t>In Your unending love,</a:t>
            </a:r>
          </a:p>
          <a:p>
            <a:pPr latinLnBrk="1"/>
            <a:r>
              <a:rPr lang="en-US" dirty="0"/>
              <a:t>in Your unending love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Unending Love</a:t>
            </a:r>
          </a:p>
        </p:txBody>
      </p:sp>
    </p:spTree>
    <p:extLst>
      <p:ext uri="{BB962C8B-B14F-4D97-AF65-F5344CB8AC3E}">
        <p14:creationId xmlns:p14="http://schemas.microsoft.com/office/powerpoint/2010/main" val="3724420462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Unending Love</a:t>
            </a:r>
          </a:p>
        </p:txBody>
      </p:sp>
    </p:spTree>
    <p:extLst>
      <p:ext uri="{BB962C8B-B14F-4D97-AF65-F5344CB8AC3E}">
        <p14:creationId xmlns:p14="http://schemas.microsoft.com/office/powerpoint/2010/main" val="189088662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There's no silver or gold</a:t>
            </a:r>
          </a:p>
          <a:p>
            <a:pPr latinLnBrk="1"/>
            <a:r>
              <a:rPr lang="en-US" dirty="0"/>
              <a:t>and no treasure untold</a:t>
            </a:r>
          </a:p>
          <a:p>
            <a:pPr latinLnBrk="1"/>
            <a:r>
              <a:rPr lang="en-US" dirty="0"/>
              <a:t>That can draw me away from Your heart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Unending Love</a:t>
            </a:r>
          </a:p>
        </p:txBody>
      </p:sp>
    </p:spTree>
    <p:extLst>
      <p:ext uri="{BB962C8B-B14F-4D97-AF65-F5344CB8AC3E}">
        <p14:creationId xmlns:p14="http://schemas.microsoft.com/office/powerpoint/2010/main" val="54265987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Neither love of myself</a:t>
            </a:r>
          </a:p>
          <a:p>
            <a:pPr latinLnBrk="1"/>
            <a:r>
              <a:rPr lang="en-US" dirty="0"/>
              <a:t>or of anyone else will do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Unending Love</a:t>
            </a:r>
          </a:p>
        </p:txBody>
      </p:sp>
    </p:spTree>
    <p:extLst>
      <p:ext uri="{BB962C8B-B14F-4D97-AF65-F5344CB8AC3E}">
        <p14:creationId xmlns:p14="http://schemas.microsoft.com/office/powerpoint/2010/main" val="124314837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Jesus, nothing compares to</a:t>
            </a:r>
          </a:p>
          <a:p>
            <a:pPr latinLnBrk="1"/>
            <a:r>
              <a:rPr lang="en-US" dirty="0"/>
              <a:t>this grace that rescued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Unending Love</a:t>
            </a:r>
          </a:p>
        </p:txBody>
      </p:sp>
    </p:spTree>
    <p:extLst>
      <p:ext uri="{BB962C8B-B14F-4D97-AF65-F5344CB8AC3E}">
        <p14:creationId xmlns:p14="http://schemas.microsoft.com/office/powerpoint/2010/main" val="280145943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 err="1"/>
              <a:t>Saviour</a:t>
            </a:r>
            <a:r>
              <a:rPr lang="en-US" dirty="0"/>
              <a:t>, now and forever,</a:t>
            </a:r>
          </a:p>
          <a:p>
            <a:pPr latinLnBrk="1"/>
            <a:r>
              <a:rPr lang="en-US" dirty="0"/>
              <a:t>Your face is all I seek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Unending Love</a:t>
            </a:r>
          </a:p>
        </p:txBody>
      </p:sp>
    </p:spTree>
    <p:extLst>
      <p:ext uri="{BB962C8B-B14F-4D97-AF65-F5344CB8AC3E}">
        <p14:creationId xmlns:p14="http://schemas.microsoft.com/office/powerpoint/2010/main" val="141704266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Now all I am, I lay at Your feet</a:t>
            </a:r>
          </a:p>
          <a:p>
            <a:pPr latinLnBrk="1"/>
            <a:r>
              <a:rPr lang="en-US" dirty="0"/>
              <a:t>I'm humbled by the wonder of Your majesty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Unending Love</a:t>
            </a:r>
          </a:p>
        </p:txBody>
      </p:sp>
    </p:spTree>
    <p:extLst>
      <p:ext uri="{BB962C8B-B14F-4D97-AF65-F5344CB8AC3E}">
        <p14:creationId xmlns:p14="http://schemas.microsoft.com/office/powerpoint/2010/main" val="182491491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One thing I know, I find all I need</a:t>
            </a:r>
          </a:p>
          <a:p>
            <a:pPr latinLnBrk="1"/>
            <a:r>
              <a:rPr lang="en-US" dirty="0"/>
              <a:t>In Your unending love,</a:t>
            </a:r>
          </a:p>
          <a:p>
            <a:pPr latinLnBrk="1"/>
            <a:r>
              <a:rPr lang="en-US" dirty="0"/>
              <a:t>in Your unending love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Unending Love</a:t>
            </a:r>
          </a:p>
        </p:txBody>
      </p:sp>
    </p:spTree>
    <p:extLst>
      <p:ext uri="{BB962C8B-B14F-4D97-AF65-F5344CB8AC3E}">
        <p14:creationId xmlns:p14="http://schemas.microsoft.com/office/powerpoint/2010/main" val="99102587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Unending Love</a:t>
            </a:r>
          </a:p>
        </p:txBody>
      </p:sp>
    </p:spTree>
    <p:extLst>
      <p:ext uri="{BB962C8B-B14F-4D97-AF65-F5344CB8AC3E}">
        <p14:creationId xmlns:p14="http://schemas.microsoft.com/office/powerpoint/2010/main" val="2992238829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Letting go all my pride,</a:t>
            </a:r>
          </a:p>
          <a:p>
            <a:pPr latinLnBrk="1"/>
            <a:r>
              <a:rPr lang="en-US" dirty="0"/>
              <a:t>I lay down my desires</a:t>
            </a:r>
          </a:p>
          <a:p>
            <a:pPr latinLnBrk="1"/>
            <a:r>
              <a:rPr lang="en-US" dirty="0"/>
              <a:t>Just to worship in Spirit and Truth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Unending Love</a:t>
            </a:r>
          </a:p>
        </p:txBody>
      </p:sp>
    </p:spTree>
    <p:extLst>
      <p:ext uri="{BB962C8B-B14F-4D97-AF65-F5344CB8AC3E}">
        <p14:creationId xmlns:p14="http://schemas.microsoft.com/office/powerpoint/2010/main" val="377380436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1219</TotalTime>
  <Words>209</Words>
  <Application>Microsoft Office PowerPoint</Application>
  <PresentationFormat>On-screen Show (4:3)</PresentationFormat>
  <Paragraphs>43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15</vt:i4>
      </vt:variant>
    </vt:vector>
  </HeadingPairs>
  <TitlesOfParts>
    <vt:vector size="37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145</cp:revision>
  <dcterms:created xsi:type="dcterms:W3CDTF">2011-12-04T14:58:54Z</dcterms:created>
  <dcterms:modified xsi:type="dcterms:W3CDTF">2023-07-01T05:27:41Z</dcterms:modified>
</cp:coreProperties>
</file>