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8"/>
  </p:notesMasterIdLst>
  <p:handoutMasterIdLst>
    <p:handoutMasterId r:id="rId29"/>
  </p:handoutMasterIdLst>
  <p:sldIdLst>
    <p:sldId id="256" r:id="rId18"/>
    <p:sldId id="274" r:id="rId19"/>
    <p:sldId id="278" r:id="rId20"/>
    <p:sldId id="279" r:id="rId21"/>
    <p:sldId id="280" r:id="rId22"/>
    <p:sldId id="275" r:id="rId23"/>
    <p:sldId id="281" r:id="rId24"/>
    <p:sldId id="276" r:id="rId25"/>
    <p:sldId id="277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he Victory" id="{73A38242-E42E-4E56-9BCA-5FABC12E792F}">
          <p14:sldIdLst>
            <p14:sldId id="256"/>
          </p14:sldIdLst>
        </p14:section>
        <p14:section name="Verse" id="{C5EDC952-477F-46A9-B5D1-23E39F061D3F}">
          <p14:sldIdLst>
            <p14:sldId id="274"/>
            <p14:sldId id="278"/>
            <p14:sldId id="279"/>
            <p14:sldId id="280"/>
          </p14:sldIdLst>
        </p14:section>
        <p14:section name="Pre-Chorus" id="{DA93DB2A-EF7F-4306-A584-10C66BE56DC3}">
          <p14:sldIdLst>
            <p14:sldId id="275"/>
            <p14:sldId id="281"/>
          </p14:sldIdLst>
        </p14:section>
        <p14:section name="Chorus" id="{430CB6FA-CE13-41A3-B779-E41EA6FC0523}">
          <p14:sldIdLst>
            <p14:sldId id="276"/>
            <p14:sldId id="277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668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presProps" Target="presProps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Victory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The Victory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3286615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For everyone who has been born of God</a:t>
            </a:r>
          </a:p>
          <a:p>
            <a:pPr latinLnBrk="1"/>
            <a:r>
              <a:rPr lang="en-US" dirty="0"/>
              <a:t>for everyone who has been born of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Victory</a:t>
            </a:r>
          </a:p>
        </p:txBody>
      </p:sp>
    </p:spTree>
    <p:extLst>
      <p:ext uri="{BB962C8B-B14F-4D97-AF65-F5344CB8AC3E}">
        <p14:creationId xmlns:p14="http://schemas.microsoft.com/office/powerpoint/2010/main" val="189088662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Overcomes the world,</a:t>
            </a:r>
          </a:p>
          <a:p>
            <a:pPr latinLnBrk="1"/>
            <a:r>
              <a:rPr lang="en-US" dirty="0"/>
              <a:t>overcomes the world.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Victory</a:t>
            </a:r>
          </a:p>
        </p:txBody>
      </p:sp>
    </p:spTree>
    <p:extLst>
      <p:ext uri="{BB962C8B-B14F-4D97-AF65-F5344CB8AC3E}">
        <p14:creationId xmlns:p14="http://schemas.microsoft.com/office/powerpoint/2010/main" val="160976903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For everyone who has been born of God</a:t>
            </a:r>
          </a:p>
          <a:p>
            <a:pPr latinLnBrk="1"/>
            <a:r>
              <a:rPr lang="en-US" dirty="0"/>
              <a:t>for everyone who has been born of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Victory</a:t>
            </a:r>
          </a:p>
        </p:txBody>
      </p:sp>
    </p:spTree>
    <p:extLst>
      <p:ext uri="{BB962C8B-B14F-4D97-AF65-F5344CB8AC3E}">
        <p14:creationId xmlns:p14="http://schemas.microsoft.com/office/powerpoint/2010/main" val="53802655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Overcomes the world,</a:t>
            </a:r>
          </a:p>
          <a:p>
            <a:pPr latinLnBrk="1"/>
            <a:r>
              <a:rPr lang="en-US" dirty="0"/>
              <a:t>overcomes the world.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Victory</a:t>
            </a:r>
          </a:p>
        </p:txBody>
      </p:sp>
    </p:spTree>
    <p:extLst>
      <p:ext uri="{BB962C8B-B14F-4D97-AF65-F5344CB8AC3E}">
        <p14:creationId xmlns:p14="http://schemas.microsoft.com/office/powerpoint/2010/main" val="328288893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this is the victory</a:t>
            </a:r>
          </a:p>
          <a:p>
            <a:pPr latinLnBrk="1"/>
            <a:r>
              <a:rPr lang="en-US" dirty="0"/>
              <a:t>that has overcome the world—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Victory</a:t>
            </a:r>
          </a:p>
        </p:txBody>
      </p:sp>
    </p:spTree>
    <p:extLst>
      <p:ext uri="{BB962C8B-B14F-4D97-AF65-F5344CB8AC3E}">
        <p14:creationId xmlns:p14="http://schemas.microsoft.com/office/powerpoint/2010/main" val="171015542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this is the victory</a:t>
            </a:r>
          </a:p>
          <a:p>
            <a:pPr latinLnBrk="1"/>
            <a:r>
              <a:rPr lang="en-US" dirty="0"/>
              <a:t>that has overcome the world—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Victory</a:t>
            </a:r>
          </a:p>
        </p:txBody>
      </p:sp>
    </p:spTree>
    <p:extLst>
      <p:ext uri="{BB962C8B-B14F-4D97-AF65-F5344CB8AC3E}">
        <p14:creationId xmlns:p14="http://schemas.microsoft.com/office/powerpoint/2010/main" val="26140560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Who is it that overcomes the world</a:t>
            </a:r>
          </a:p>
          <a:p>
            <a:pPr latinLnBrk="1"/>
            <a:r>
              <a:rPr lang="en-US" dirty="0"/>
              <a:t>Except the one who believes, believes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Victory</a:t>
            </a:r>
          </a:p>
        </p:txBody>
      </p:sp>
    </p:spTree>
    <p:extLst>
      <p:ext uri="{BB962C8B-B14F-4D97-AF65-F5344CB8AC3E}">
        <p14:creationId xmlns:p14="http://schemas.microsoft.com/office/powerpoint/2010/main" val="175695991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That Jesus is the Son of God?</a:t>
            </a:r>
          </a:p>
          <a:p>
            <a:pPr latinLnBrk="1"/>
            <a:r>
              <a:rPr lang="en-US" dirty="0"/>
              <a:t>the Son of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Victory</a:t>
            </a:r>
          </a:p>
        </p:txBody>
      </p:sp>
    </p:spTree>
    <p:extLst>
      <p:ext uri="{BB962C8B-B14F-4D97-AF65-F5344CB8AC3E}">
        <p14:creationId xmlns:p14="http://schemas.microsoft.com/office/powerpoint/2010/main" val="397634175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1222</TotalTime>
  <Words>116</Words>
  <Application>Microsoft Office PowerPoint</Application>
  <PresentationFormat>On-screen Show (4:3)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10</vt:i4>
      </vt:variant>
    </vt:vector>
  </HeadingPairs>
  <TitlesOfParts>
    <vt:vector size="32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148</cp:revision>
  <dcterms:created xsi:type="dcterms:W3CDTF">2011-12-04T14:58:54Z</dcterms:created>
  <dcterms:modified xsi:type="dcterms:W3CDTF">2024-05-14T03:07:18Z</dcterms:modified>
</cp:coreProperties>
</file>