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Masters/slideMaster15.xml" ContentType="application/vnd.openxmlformats-officedocument.presentationml.slideMaster+xml"/>
  <Override PartName="/ppt/slideMasters/slideMaster16.xml" ContentType="application/vnd.openxmlformats-officedocument.presentationml.slideMaster+xml"/>
  <Override PartName="/ppt/slideMasters/slideMaster17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3.xml" ContentType="application/vnd.openxmlformats-officedocument.theme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4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5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theme/theme7.xml" ContentType="application/vnd.openxmlformats-officedocument.theme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theme/theme8.xml" ContentType="application/vnd.openxmlformats-officedocument.theme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9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theme/theme10.xml" ContentType="application/vnd.openxmlformats-officedocument.theme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11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theme/theme12.xml" ContentType="application/vnd.openxmlformats-officedocument.theme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theme/theme13.xml" ContentType="application/vnd.openxmlformats-officedocument.theme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theme/theme14.xml" ContentType="application/vnd.openxmlformats-officedocument.theme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theme/theme15.xml" ContentType="application/vnd.openxmlformats-officedocument.theme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theme/theme16.xml" ContentType="application/vnd.openxmlformats-officedocument.theme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theme/theme17.xml" ContentType="application/vnd.openxmlformats-officedocument.theme+xml"/>
  <Override PartName="/ppt/theme/theme18.xml" ContentType="application/vnd.openxmlformats-officedocument.theme+xml"/>
  <Override PartName="/ppt/theme/theme19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84" r:id="rId1"/>
    <p:sldMasterId id="2147484383" r:id="rId2"/>
    <p:sldMasterId id="2147484295" r:id="rId3"/>
    <p:sldMasterId id="2147484307" r:id="rId4"/>
    <p:sldMasterId id="2147484315" r:id="rId5"/>
    <p:sldMasterId id="2147484323" r:id="rId6"/>
    <p:sldMasterId id="2147484331" r:id="rId7"/>
    <p:sldMasterId id="2147484339" r:id="rId8"/>
    <p:sldMasterId id="2147484347" r:id="rId9"/>
    <p:sldMasterId id="2147484391" r:id="rId10"/>
    <p:sldMasterId id="2147484399" r:id="rId11"/>
    <p:sldMasterId id="2147484407" r:id="rId12"/>
    <p:sldMasterId id="2147484415" r:id="rId13"/>
    <p:sldMasterId id="2147484423" r:id="rId14"/>
    <p:sldMasterId id="2147484431" r:id="rId15"/>
    <p:sldMasterId id="2147484439" r:id="rId16"/>
    <p:sldMasterId id="2147484447" r:id="rId17"/>
  </p:sldMasterIdLst>
  <p:notesMasterIdLst>
    <p:notesMasterId r:id="rId27"/>
  </p:notesMasterIdLst>
  <p:handoutMasterIdLst>
    <p:handoutMasterId r:id="rId28"/>
  </p:handoutMasterIdLst>
  <p:sldIdLst>
    <p:sldId id="256" r:id="rId18"/>
    <p:sldId id="257" r:id="rId19"/>
    <p:sldId id="258" r:id="rId20"/>
    <p:sldId id="260" r:id="rId21"/>
    <p:sldId id="261" r:id="rId22"/>
    <p:sldId id="263" r:id="rId23"/>
    <p:sldId id="262" r:id="rId24"/>
    <p:sldId id="265" r:id="rId25"/>
    <p:sldId id="266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We Fall Down" id="{B32D5187-8785-44C1-A5B8-77A53DF19D4E}">
          <p14:sldIdLst>
            <p14:sldId id="256"/>
          </p14:sldIdLst>
        </p14:section>
        <p14:section name="Verse" id="{9C283CDC-C8A3-4017-B397-70D5F2620B02}">
          <p14:sldIdLst>
            <p14:sldId id="257"/>
            <p14:sldId id="258"/>
          </p14:sldIdLst>
        </p14:section>
        <p14:section name="Chorus" id="{D27BA546-C867-4A1E-9060-6B5D591793C1}">
          <p14:sldIdLst>
            <p14:sldId id="260"/>
            <p14:sldId id="261"/>
          </p14:sldIdLst>
        </p14:section>
        <p14:section name="Verse 2" id="{16431262-8843-4B73-A2D5-1521232B9994}">
          <p14:sldIdLst>
            <p14:sldId id="263"/>
            <p14:sldId id="262"/>
          </p14:sldIdLst>
        </p14:section>
        <p14:section name="Chorus" id="{335D0651-35AD-452E-9DDE-DB213CCD5199}">
          <p14:sldIdLst>
            <p14:sldId id="265"/>
            <p14:sldId id="26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A020"/>
    <a:srgbClr val="00CC00"/>
    <a:srgbClr val="C89600"/>
    <a:srgbClr val="C81E1E"/>
    <a:srgbClr val="FF9900"/>
    <a:srgbClr val="6600FF"/>
    <a:srgbClr val="000066"/>
    <a:srgbClr val="FFFF00"/>
    <a:srgbClr val="2E50DE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8755" autoAdjust="0"/>
    <p:restoredTop sz="94654" autoAdjust="0"/>
  </p:normalViewPr>
  <p:slideViewPr>
    <p:cSldViewPr>
      <p:cViewPr varScale="1">
        <p:scale>
          <a:sx n="97" d="100"/>
          <a:sy n="97" d="100"/>
        </p:scale>
        <p:origin x="2316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3234"/>
    </p:cViewPr>
  </p:sorterViewPr>
  <p:notesViewPr>
    <p:cSldViewPr>
      <p:cViewPr varScale="1">
        <p:scale>
          <a:sx n="63" d="100"/>
          <a:sy n="63" d="100"/>
        </p:scale>
        <p:origin x="1848" y="57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slide" Target="slides/slide1.xml"/><Relationship Id="rId26" Type="http://schemas.openxmlformats.org/officeDocument/2006/relationships/slide" Target="slides/slide9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4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slideMaster" Target="slideMasters/slideMaster17.xml"/><Relationship Id="rId25" Type="http://schemas.openxmlformats.org/officeDocument/2006/relationships/slide" Target="slides/slide8.xml"/><Relationship Id="rId2" Type="http://schemas.openxmlformats.org/officeDocument/2006/relationships/slideMaster" Target="slideMasters/slideMaster2.xml"/><Relationship Id="rId16" Type="http://schemas.openxmlformats.org/officeDocument/2006/relationships/slideMaster" Target="slideMasters/slideMaster16.xml"/><Relationship Id="rId20" Type="http://schemas.openxmlformats.org/officeDocument/2006/relationships/slide" Target="slides/slide3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24" Type="http://schemas.openxmlformats.org/officeDocument/2006/relationships/slide" Target="slides/slide7.xml"/><Relationship Id="rId32" Type="http://schemas.openxmlformats.org/officeDocument/2006/relationships/tableStyles" Target="tableStyles.xml"/><Relationship Id="rId5" Type="http://schemas.openxmlformats.org/officeDocument/2006/relationships/slideMaster" Target="slideMasters/slideMaster5.xml"/><Relationship Id="rId15" Type="http://schemas.openxmlformats.org/officeDocument/2006/relationships/slideMaster" Target="slideMasters/slideMaster15.xml"/><Relationship Id="rId23" Type="http://schemas.openxmlformats.org/officeDocument/2006/relationships/slide" Target="slides/slide6.xml"/><Relationship Id="rId28" Type="http://schemas.openxmlformats.org/officeDocument/2006/relationships/handoutMaster" Target="handoutMasters/handoutMaster1.xml"/><Relationship Id="rId10" Type="http://schemas.openxmlformats.org/officeDocument/2006/relationships/slideMaster" Target="slideMasters/slideMaster10.xml"/><Relationship Id="rId19" Type="http://schemas.openxmlformats.org/officeDocument/2006/relationships/slide" Target="slides/slide2.xml"/><Relationship Id="rId31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Relationship Id="rId22" Type="http://schemas.openxmlformats.org/officeDocument/2006/relationships/slide" Target="slides/slide5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9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448B69-A323-4DEB-A1F0-62983C4A2B46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6B74A-B247-4390-B555-26672262B2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8504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8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4656B4-86D6-4E7B-858C-832C61B9ECF0}" type="datetimeFigureOut">
              <a:rPr lang="en-US" smtClean="0"/>
              <a:t>7/1/2023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0E1262-76A4-4F3F-AAAE-2A65F10DAC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247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6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7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내용 개체 틀 9"/>
          <p:cNvSpPr>
            <a:spLocks noGrp="1"/>
          </p:cNvSpPr>
          <p:nvPr>
            <p:ph idx="1" hasCustomPrompt="1"/>
          </p:nvPr>
        </p:nvSpPr>
        <p:spPr>
          <a:xfrm>
            <a:off x="228600" y="2514600"/>
            <a:ext cx="5486400" cy="2971800"/>
          </a:xfrm>
        </p:spPr>
        <p:txBody>
          <a:bodyPr/>
          <a:lstStyle>
            <a:lvl1pPr>
              <a:defRPr/>
            </a:lvl1pPr>
          </a:lstStyle>
          <a:p>
            <a:pPr marL="0" indent="0" algn="ctr">
              <a:buNone/>
            </a:pPr>
            <a:r>
              <a:rPr lang="en-US" altLang="ko-KR" dirty="0"/>
              <a:t>Click to edit text</a:t>
            </a:r>
            <a:endParaRPr lang="ko-KR" alt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28600" y="457200"/>
            <a:ext cx="5486400" cy="1371600"/>
          </a:xfrm>
          <a:solidFill>
            <a:srgbClr val="E0A020"/>
          </a:solidFill>
          <a:ln>
            <a:noFill/>
          </a:ln>
          <a:effectLst>
            <a:glow rad="101600">
              <a:srgbClr val="E0A020">
                <a:alpha val="40000"/>
              </a:srgbClr>
            </a:glow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635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>
            <a:lvl1pPr>
              <a:defRPr lang="en-US" sz="4800" b="1" kern="1200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ea"/>
                <a:ea typeface="+mj-ea"/>
                <a:cs typeface="+mn-cs"/>
              </a:defRPr>
            </a:lvl1pPr>
          </a:lstStyle>
          <a:p>
            <a:pPr marL="0" lvl="0" algn="ctr" defTabSz="914400" rtl="0" eaLnBrk="1" latinLnBrk="0" hangingPunct="1"/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36992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821384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27103129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5965315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62950741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9910980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4501124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6926435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5011672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390842512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942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074633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83299591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10921405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24301534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19279728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0477715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88211444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223172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633363681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546021016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71825202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64769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0036464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0769153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68020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2783837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15538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00639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13537274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4467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ross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57200" y="274638"/>
            <a:ext cx="8229600" cy="2286000"/>
          </a:xfrm>
        </p:spPr>
        <p:txBody>
          <a:bodyPr anchor="ctr">
            <a:noAutofit/>
          </a:bodyPr>
          <a:lstStyle>
            <a:lvl1pPr>
              <a:defRPr sz="8800" b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Y강M" panose="02030600000101010101" pitchFamily="18" charset="-127"/>
                <a:ea typeface="HY강M" panose="02030600000101010101" pitchFamily="18" charset="-127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94481862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42793258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49998210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2720594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769670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64059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72489953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697710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81406749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54214486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431713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hite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/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70874342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3703893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030144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15683567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19721398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071225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54170049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9051148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283654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31091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2132833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ck Blank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228600" y="228600"/>
            <a:ext cx="8686800" cy="6400800"/>
          </a:xfrm>
        </p:spPr>
        <p:txBody>
          <a:bodyPr anchor="ctr"/>
          <a:lstStyle>
            <a:lvl1pPr>
              <a:lnSpc>
                <a:spcPct val="150000"/>
              </a:lnSpc>
              <a:defRPr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3605320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3943348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938376526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668638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9510875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40339909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98148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425104867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38046860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940001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561887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pattFill prst="dotDmnd">
          <a:fgClr>
            <a:schemeClr val="bg1">
              <a:lumMod val="50000"/>
            </a:schemeClr>
          </a:fgClr>
          <a:bgClr>
            <a:schemeClr val="bg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4206004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0597919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4642654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588937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88638455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9901103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8378914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03224216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0566887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744099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209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d 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13569422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70937964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287334317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07338673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22966420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506332082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722487972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111280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286625987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5312345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67488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 userDrawn="1"/>
        </p:nvSpPr>
        <p:spPr>
          <a:xfrm>
            <a:off x="0" y="502920"/>
            <a:ext cx="9144000" cy="4572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예수님 때문에 행복합니다</a:t>
            </a: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!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ko-KR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7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양재벨라체M" pitchFamily="18" charset="-127"/>
                <a:ea typeface="양재벨라체M" pitchFamily="18" charset="-127"/>
                <a:cs typeface="+mn-cs"/>
              </a:rPr>
              <a:t>We are happy because of Jesus Christ!</a:t>
            </a:r>
            <a:endParaRPr kumimoji="0" lang="ko-KR" altLang="en-US" sz="7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양재벨라체M" pitchFamily="18" charset="-127"/>
              <a:ea typeface="양재벨라체M" pitchFamily="18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626335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9908935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21997229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01409761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028008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841679408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76284263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57329586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743123977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89771566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95593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91305600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1737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421033337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73870933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62550148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271647251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58691523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43501005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7344879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740754996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23865884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516804227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3837296225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3822685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89322589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9144000" cy="914400"/>
          </a:xfrm>
          <a:prstGeom prst="rect">
            <a:avLst/>
          </a:prstGeo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0" y="1828799"/>
            <a:ext cx="91440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831946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685800"/>
            <a:ext cx="4572000" cy="914400"/>
          </a:xfrm>
          <a:prstGeom prst="rect">
            <a:avLst/>
          </a:prstGeom>
        </p:spPr>
        <p:txBody>
          <a:bodyPr anchor="b">
            <a:noAutofit/>
          </a:bodyPr>
          <a:lstStyle>
            <a:lvl1pPr>
              <a:defRPr sz="4800"/>
            </a:lvl1pPr>
          </a:lstStyle>
          <a:p>
            <a:r>
              <a:rPr lang="en-US" dirty="0"/>
              <a:t>Click</a:t>
            </a:r>
            <a:r>
              <a:rPr lang="ko-KR" altLang="en-US" dirty="0"/>
              <a:t> </a:t>
            </a:r>
            <a:r>
              <a:rPr lang="en-US" altLang="ko-KR" dirty="0"/>
              <a:t>to</a:t>
            </a:r>
            <a:r>
              <a:rPr lang="ko-KR" altLang="en-US" dirty="0"/>
              <a:t> </a:t>
            </a:r>
            <a:r>
              <a:rPr lang="en-US" altLang="ko-KR" dirty="0"/>
              <a:t>edit</a:t>
            </a:r>
            <a:r>
              <a:rPr lang="ko-KR" altLang="en-US" dirty="0"/>
              <a:t> </a:t>
            </a:r>
            <a:r>
              <a:rPr lang="en-US" altLang="ko-KR" dirty="0"/>
              <a:t>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457200" y="1828799"/>
            <a:ext cx="4114800" cy="45720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description</a:t>
            </a:r>
          </a:p>
        </p:txBody>
      </p:sp>
      <p:sp>
        <p:nvSpPr>
          <p:cNvPr id="5" name="Picture Placeholder 4"/>
          <p:cNvSpPr>
            <a:spLocks noGrp="1"/>
          </p:cNvSpPr>
          <p:nvPr>
            <p:ph type="pic" sz="quarter" idx="10"/>
          </p:nvPr>
        </p:nvSpPr>
        <p:spPr>
          <a:xfrm>
            <a:off x="4800600" y="685800"/>
            <a:ext cx="4114800" cy="5715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309183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Ba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320040"/>
            <a:ext cx="9144000" cy="4572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</p:spTree>
    <p:extLst>
      <p:ext uri="{BB962C8B-B14F-4D97-AF65-F5344CB8AC3E}">
        <p14:creationId xmlns:p14="http://schemas.microsoft.com/office/powerpoint/2010/main" val="36943281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0" y="914400"/>
            <a:ext cx="9144000" cy="585216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3600"/>
            </a:lvl1pPr>
          </a:lstStyle>
          <a:p>
            <a:pPr lvl="0"/>
            <a:r>
              <a:rPr lang="en-US" dirty="0"/>
              <a:t>Click to edit content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4214966891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0" y="914400"/>
            <a:ext cx="9144000" cy="27432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/>
            </a:lvl1pPr>
          </a:lstStyle>
          <a:p>
            <a:pPr lvl="0"/>
            <a:r>
              <a:rPr lang="en-US" dirty="0"/>
              <a:t>Click to edit first content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3657600"/>
            <a:ext cx="9144000" cy="310896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283725333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Las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0" y="457200"/>
            <a:ext cx="9144000" cy="228600"/>
          </a:xfrm>
          <a:prstGeom prst="rect">
            <a:avLst/>
          </a:prstGeom>
        </p:spPr>
        <p:txBody>
          <a:bodyPr>
            <a:noAutofit/>
          </a:bodyPr>
          <a:lstStyle>
            <a:lvl1pPr>
              <a:lnSpc>
                <a:spcPct val="100000"/>
              </a:lnSpc>
              <a:defRPr sz="16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0" y="1600200"/>
            <a:ext cx="9144000" cy="4343400"/>
          </a:xfrm>
          <a:prstGeom prst="rect">
            <a:avLst/>
          </a:prstGeom>
        </p:spPr>
        <p:txBody>
          <a:bodyPr/>
          <a:lstStyle>
            <a:lvl1pPr>
              <a:lnSpc>
                <a:spcPct val="100000"/>
              </a:lnSpc>
              <a:defRPr b="1"/>
            </a:lvl1pPr>
          </a:lstStyle>
          <a:p>
            <a:pPr lvl="0"/>
            <a:r>
              <a:rPr lang="en-US" dirty="0"/>
              <a:t>Click to edit second content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 hasCustomPrompt="1"/>
          </p:nvPr>
        </p:nvSpPr>
        <p:spPr>
          <a:xfrm>
            <a:off x="0" y="0"/>
            <a:ext cx="9144000" cy="457200"/>
          </a:xfrm>
        </p:spPr>
        <p:txBody>
          <a:bodyPr>
            <a:noAutofit/>
          </a:bodyPr>
          <a:lstStyle>
            <a:lvl1pPr>
              <a:lnSpc>
                <a:spcPct val="100000"/>
              </a:lnSpc>
              <a:defRPr sz="2400">
                <a:latin typeface="+mj-lt"/>
              </a:defRPr>
            </a:lvl1pPr>
          </a:lstStyle>
          <a:p>
            <a:pPr lvl="0"/>
            <a:r>
              <a:rPr lang="en-US" dirty="0"/>
              <a:t>Click to edit heading</a:t>
            </a:r>
          </a:p>
        </p:txBody>
      </p:sp>
    </p:spTree>
    <p:extLst>
      <p:ext uri="{BB962C8B-B14F-4D97-AF65-F5344CB8AC3E}">
        <p14:creationId xmlns:p14="http://schemas.microsoft.com/office/powerpoint/2010/main" val="1874149939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28600" y="457200"/>
            <a:ext cx="5486400" cy="1371600"/>
          </a:xfrm>
          <a:prstGeom prst="rect">
            <a:avLst/>
          </a:prstGeom>
        </p:spPr>
        <p:txBody>
          <a:bodyPr anchor="ctr"/>
          <a:lstStyle>
            <a:lvl1pPr algn="ctr">
              <a:lnSpc>
                <a:spcPct val="100000"/>
              </a:lnSpc>
              <a:defRPr sz="60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7200" y="2286000"/>
            <a:ext cx="5029200" cy="41148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351391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theme" Target="../theme/theme10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5" Type="http://schemas.openxmlformats.org/officeDocument/2006/relationships/slideLayout" Target="../slideLayouts/slideLayout68.xml"/><Relationship Id="rId4" Type="http://schemas.openxmlformats.org/officeDocument/2006/relationships/slideLayout" Target="../slideLayouts/slideLayout67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1.xml"/><Relationship Id="rId3" Type="http://schemas.openxmlformats.org/officeDocument/2006/relationships/slideLayout" Target="../slideLayouts/slideLayout73.xml"/><Relationship Id="rId7" Type="http://schemas.openxmlformats.org/officeDocument/2006/relationships/slideLayout" Target="../slideLayouts/slideLayout77.xml"/><Relationship Id="rId2" Type="http://schemas.openxmlformats.org/officeDocument/2006/relationships/slideLayout" Target="../slideLayouts/slideLayout72.xml"/><Relationship Id="rId1" Type="http://schemas.openxmlformats.org/officeDocument/2006/relationships/slideLayout" Target="../slideLayouts/slideLayout71.xml"/><Relationship Id="rId6" Type="http://schemas.openxmlformats.org/officeDocument/2006/relationships/slideLayout" Target="../slideLayouts/slideLayout76.xml"/><Relationship Id="rId5" Type="http://schemas.openxmlformats.org/officeDocument/2006/relationships/slideLayout" Target="../slideLayouts/slideLayout75.xml"/><Relationship Id="rId4" Type="http://schemas.openxmlformats.org/officeDocument/2006/relationships/slideLayout" Target="../slideLayouts/slideLayout74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theme" Target="../theme/theme12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5" Type="http://schemas.openxmlformats.org/officeDocument/2006/relationships/slideLayout" Target="../slideLayouts/slideLayout82.xml"/><Relationship Id="rId4" Type="http://schemas.openxmlformats.org/officeDocument/2006/relationships/slideLayout" Target="../slideLayouts/slideLayout81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theme" Target="../theme/theme13.xml"/><Relationship Id="rId3" Type="http://schemas.openxmlformats.org/officeDocument/2006/relationships/slideLayout" Target="../slideLayouts/slideLayout87.xml"/><Relationship Id="rId7" Type="http://schemas.openxmlformats.org/officeDocument/2006/relationships/slideLayout" Target="../slideLayouts/slideLayout91.xml"/><Relationship Id="rId2" Type="http://schemas.openxmlformats.org/officeDocument/2006/relationships/slideLayout" Target="../slideLayouts/slideLayout86.xml"/><Relationship Id="rId1" Type="http://schemas.openxmlformats.org/officeDocument/2006/relationships/slideLayout" Target="../slideLayouts/slideLayout85.xml"/><Relationship Id="rId6" Type="http://schemas.openxmlformats.org/officeDocument/2006/relationships/slideLayout" Target="../slideLayouts/slideLayout90.xml"/><Relationship Id="rId5" Type="http://schemas.openxmlformats.org/officeDocument/2006/relationships/slideLayout" Target="../slideLayouts/slideLayout89.xml"/><Relationship Id="rId4" Type="http://schemas.openxmlformats.org/officeDocument/2006/relationships/slideLayout" Target="../slideLayouts/slideLayout88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theme" Target="../theme/theme14.xml"/><Relationship Id="rId3" Type="http://schemas.openxmlformats.org/officeDocument/2006/relationships/slideLayout" Target="../slideLayouts/slideLayout94.xml"/><Relationship Id="rId7" Type="http://schemas.openxmlformats.org/officeDocument/2006/relationships/slideLayout" Target="../slideLayouts/slideLayout98.xml"/><Relationship Id="rId2" Type="http://schemas.openxmlformats.org/officeDocument/2006/relationships/slideLayout" Target="../slideLayouts/slideLayout93.xml"/><Relationship Id="rId1" Type="http://schemas.openxmlformats.org/officeDocument/2006/relationships/slideLayout" Target="../slideLayouts/slideLayout92.xml"/><Relationship Id="rId6" Type="http://schemas.openxmlformats.org/officeDocument/2006/relationships/slideLayout" Target="../slideLayouts/slideLayout97.xml"/><Relationship Id="rId5" Type="http://schemas.openxmlformats.org/officeDocument/2006/relationships/slideLayout" Target="../slideLayouts/slideLayout96.xml"/><Relationship Id="rId4" Type="http://schemas.openxmlformats.org/officeDocument/2006/relationships/slideLayout" Target="../slideLayouts/slideLayout95.xml"/></Relationships>
</file>

<file path=ppt/slideMasters/_rels/slideMaster15.xml.rels><?xml version="1.0" encoding="UTF-8" standalone="yes"?>
<Relationships xmlns="http://schemas.openxmlformats.org/package/2006/relationships"><Relationship Id="rId8" Type="http://schemas.openxmlformats.org/officeDocument/2006/relationships/theme" Target="../theme/theme15.xml"/><Relationship Id="rId3" Type="http://schemas.openxmlformats.org/officeDocument/2006/relationships/slideLayout" Target="../slideLayouts/slideLayout101.xml"/><Relationship Id="rId7" Type="http://schemas.openxmlformats.org/officeDocument/2006/relationships/slideLayout" Target="../slideLayouts/slideLayout105.xml"/><Relationship Id="rId2" Type="http://schemas.openxmlformats.org/officeDocument/2006/relationships/slideLayout" Target="../slideLayouts/slideLayout100.xml"/><Relationship Id="rId1" Type="http://schemas.openxmlformats.org/officeDocument/2006/relationships/slideLayout" Target="../slideLayouts/slideLayout99.xml"/><Relationship Id="rId6" Type="http://schemas.openxmlformats.org/officeDocument/2006/relationships/slideLayout" Target="../slideLayouts/slideLayout104.xml"/><Relationship Id="rId5" Type="http://schemas.openxmlformats.org/officeDocument/2006/relationships/slideLayout" Target="../slideLayouts/slideLayout103.xml"/><Relationship Id="rId4" Type="http://schemas.openxmlformats.org/officeDocument/2006/relationships/slideLayout" Target="../slideLayouts/slideLayout102.xml"/></Relationships>
</file>

<file path=ppt/slideMasters/_rels/slideMaster16.xml.rels><?xml version="1.0" encoding="UTF-8" standalone="yes"?>
<Relationships xmlns="http://schemas.openxmlformats.org/package/2006/relationships"><Relationship Id="rId8" Type="http://schemas.openxmlformats.org/officeDocument/2006/relationships/theme" Target="../theme/theme16.xml"/><Relationship Id="rId3" Type="http://schemas.openxmlformats.org/officeDocument/2006/relationships/slideLayout" Target="../slideLayouts/slideLayout108.xml"/><Relationship Id="rId7" Type="http://schemas.openxmlformats.org/officeDocument/2006/relationships/slideLayout" Target="../slideLayouts/slideLayout112.xml"/><Relationship Id="rId2" Type="http://schemas.openxmlformats.org/officeDocument/2006/relationships/slideLayout" Target="../slideLayouts/slideLayout107.xml"/><Relationship Id="rId1" Type="http://schemas.openxmlformats.org/officeDocument/2006/relationships/slideLayout" Target="../slideLayouts/slideLayout106.xml"/><Relationship Id="rId6" Type="http://schemas.openxmlformats.org/officeDocument/2006/relationships/slideLayout" Target="../slideLayouts/slideLayout111.xml"/><Relationship Id="rId5" Type="http://schemas.openxmlformats.org/officeDocument/2006/relationships/slideLayout" Target="../slideLayouts/slideLayout110.xml"/><Relationship Id="rId4" Type="http://schemas.openxmlformats.org/officeDocument/2006/relationships/slideLayout" Target="../slideLayouts/slideLayout109.xml"/></Relationships>
</file>

<file path=ppt/slideMasters/_rels/slideMaster17.xml.rels><?xml version="1.0" encoding="UTF-8" standalone="yes"?>
<Relationships xmlns="http://schemas.openxmlformats.org/package/2006/relationships"><Relationship Id="rId8" Type="http://schemas.openxmlformats.org/officeDocument/2006/relationships/theme" Target="../theme/theme17.xml"/><Relationship Id="rId3" Type="http://schemas.openxmlformats.org/officeDocument/2006/relationships/slideLayout" Target="../slideLayouts/slideLayout115.xml"/><Relationship Id="rId7" Type="http://schemas.openxmlformats.org/officeDocument/2006/relationships/slideLayout" Target="../slideLayouts/slideLayout119.xml"/><Relationship Id="rId2" Type="http://schemas.openxmlformats.org/officeDocument/2006/relationships/slideLayout" Target="../slideLayouts/slideLayout114.xml"/><Relationship Id="rId1" Type="http://schemas.openxmlformats.org/officeDocument/2006/relationships/slideLayout" Target="../slideLayouts/slideLayout113.xml"/><Relationship Id="rId6" Type="http://schemas.openxmlformats.org/officeDocument/2006/relationships/slideLayout" Target="../slideLayouts/slideLayout118.xml"/><Relationship Id="rId5" Type="http://schemas.openxmlformats.org/officeDocument/2006/relationships/slideLayout" Target="../slideLayouts/slideLayout117.xml"/><Relationship Id="rId4" Type="http://schemas.openxmlformats.org/officeDocument/2006/relationships/slideLayout" Target="../slideLayouts/slideLayout116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theme" Target="../theme/theme3.xml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5" Type="http://schemas.openxmlformats.org/officeDocument/2006/relationships/slideLayout" Target="../slideLayouts/slideLayout19.xml"/><Relationship Id="rId4" Type="http://schemas.openxmlformats.org/officeDocument/2006/relationships/slideLayout" Target="../slideLayouts/slideLayout18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theme" Target="../theme/theme4.xml"/><Relationship Id="rId3" Type="http://schemas.openxmlformats.org/officeDocument/2006/relationships/slideLayout" Target="../slideLayouts/slideLayout24.xml"/><Relationship Id="rId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23.xml"/><Relationship Id="rId1" Type="http://schemas.openxmlformats.org/officeDocument/2006/relationships/slideLayout" Target="../slideLayouts/slideLayout22.xml"/><Relationship Id="rId6" Type="http://schemas.openxmlformats.org/officeDocument/2006/relationships/slideLayout" Target="../slideLayouts/slideLayout27.xml"/><Relationship Id="rId5" Type="http://schemas.openxmlformats.org/officeDocument/2006/relationships/slideLayout" Target="../slideLayouts/slideLayout26.xml"/><Relationship Id="rId4" Type="http://schemas.openxmlformats.org/officeDocument/2006/relationships/slideLayout" Target="../slideLayouts/slideLayout25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theme" Target="../theme/theme5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2" Type="http://schemas.openxmlformats.org/officeDocument/2006/relationships/slideLayout" Target="../slideLayouts/slideLayout30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5" Type="http://schemas.openxmlformats.org/officeDocument/2006/relationships/slideLayout" Target="../slideLayouts/slideLayout33.xml"/><Relationship Id="rId4" Type="http://schemas.openxmlformats.org/officeDocument/2006/relationships/slideLayout" Target="../slideLayouts/slideLayout32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theme" Target="../theme/theme6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5" Type="http://schemas.openxmlformats.org/officeDocument/2006/relationships/slideLayout" Target="../slideLayouts/slideLayout40.xml"/><Relationship Id="rId4" Type="http://schemas.openxmlformats.org/officeDocument/2006/relationships/slideLayout" Target="../slideLayouts/slideLayout39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theme" Target="../theme/theme7.xml"/><Relationship Id="rId3" Type="http://schemas.openxmlformats.org/officeDocument/2006/relationships/slideLayout" Target="../slideLayouts/slideLayout45.xml"/><Relationship Id="rId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6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theme" Target="../theme/theme8.xml"/><Relationship Id="rId3" Type="http://schemas.openxmlformats.org/officeDocument/2006/relationships/slideLayout" Target="../slideLayouts/slideLayout52.xml"/><Relationship Id="rId7" Type="http://schemas.openxmlformats.org/officeDocument/2006/relationships/slideLayout" Target="../slideLayouts/slideLayout56.xml"/><Relationship Id="rId2" Type="http://schemas.openxmlformats.org/officeDocument/2006/relationships/slideLayout" Target="../slideLayouts/slideLayout51.xml"/><Relationship Id="rId1" Type="http://schemas.openxmlformats.org/officeDocument/2006/relationships/slideLayout" Target="../slideLayouts/slideLayout50.xml"/><Relationship Id="rId6" Type="http://schemas.openxmlformats.org/officeDocument/2006/relationships/slideLayout" Target="../slideLayouts/slideLayout55.xml"/><Relationship Id="rId5" Type="http://schemas.openxmlformats.org/officeDocument/2006/relationships/slideLayout" Target="../slideLayouts/slideLayout54.xml"/><Relationship Id="rId4" Type="http://schemas.openxmlformats.org/officeDocument/2006/relationships/slideLayout" Target="../slideLayouts/slideLayout53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theme" Target="../theme/theme9.xml"/><Relationship Id="rId3" Type="http://schemas.openxmlformats.org/officeDocument/2006/relationships/slideLayout" Target="../slideLayouts/slideLayout59.xml"/><Relationship Id="rId7" Type="http://schemas.openxmlformats.org/officeDocument/2006/relationships/slideLayout" Target="../slideLayouts/slideLayout63.xml"/><Relationship Id="rId2" Type="http://schemas.openxmlformats.org/officeDocument/2006/relationships/slideLayout" Target="../slideLayouts/slideLayout58.xml"/><Relationship Id="rId1" Type="http://schemas.openxmlformats.org/officeDocument/2006/relationships/slideLayout" Target="../slideLayouts/slideLayout57.xml"/><Relationship Id="rId6" Type="http://schemas.openxmlformats.org/officeDocument/2006/relationships/slideLayout" Target="../slideLayouts/slideLayout62.xml"/><Relationship Id="rId5" Type="http://schemas.openxmlformats.org/officeDocument/2006/relationships/slideLayout" Target="../slideLayouts/slideLayout61.xml"/><Relationship Id="rId4" Type="http://schemas.openxmlformats.org/officeDocument/2006/relationships/slideLayout" Target="../slideLayouts/slideLayout6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04990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85" r:id="rId1"/>
    <p:sldLayoutId id="2147484381" r:id="rId2"/>
    <p:sldLayoutId id="2147484291" r:id="rId3"/>
    <p:sldLayoutId id="2147484304" r:id="rId4"/>
    <p:sldLayoutId id="2147484294" r:id="rId5"/>
    <p:sldLayoutId id="2147484355" r:id="rId6"/>
    <p:sldLayoutId id="2147484382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424537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92" r:id="rId1"/>
    <p:sldLayoutId id="2147484393" r:id="rId2"/>
    <p:sldLayoutId id="2147484394" r:id="rId3"/>
    <p:sldLayoutId id="2147484395" r:id="rId4"/>
    <p:sldLayoutId id="2147484396" r:id="rId5"/>
    <p:sldLayoutId id="2147484397" r:id="rId6"/>
    <p:sldLayoutId id="214748439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193713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0" r:id="rId1"/>
    <p:sldLayoutId id="2147484401" r:id="rId2"/>
    <p:sldLayoutId id="2147484402" r:id="rId3"/>
    <p:sldLayoutId id="2147484403" r:id="rId4"/>
    <p:sldLayoutId id="2147484404" r:id="rId5"/>
    <p:sldLayoutId id="2147484405" r:id="rId6"/>
    <p:sldLayoutId id="214748440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02196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08" r:id="rId1"/>
    <p:sldLayoutId id="2147484409" r:id="rId2"/>
    <p:sldLayoutId id="2147484410" r:id="rId3"/>
    <p:sldLayoutId id="2147484411" r:id="rId4"/>
    <p:sldLayoutId id="2147484412" r:id="rId5"/>
    <p:sldLayoutId id="2147484413" r:id="rId6"/>
    <p:sldLayoutId id="21474844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4448482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16" r:id="rId1"/>
    <p:sldLayoutId id="2147484417" r:id="rId2"/>
    <p:sldLayoutId id="2147484418" r:id="rId3"/>
    <p:sldLayoutId id="2147484419" r:id="rId4"/>
    <p:sldLayoutId id="2147484420" r:id="rId5"/>
    <p:sldLayoutId id="2147484421" r:id="rId6"/>
    <p:sldLayoutId id="21474844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7470363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24" r:id="rId1"/>
    <p:sldLayoutId id="2147484425" r:id="rId2"/>
    <p:sldLayoutId id="2147484426" r:id="rId3"/>
    <p:sldLayoutId id="2147484427" r:id="rId4"/>
    <p:sldLayoutId id="2147484428" r:id="rId5"/>
    <p:sldLayoutId id="2147484429" r:id="rId6"/>
    <p:sldLayoutId id="21474844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81000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9095567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32" r:id="rId1"/>
    <p:sldLayoutId id="2147484433" r:id="rId2"/>
    <p:sldLayoutId id="2147484434" r:id="rId3"/>
    <p:sldLayoutId id="2147484435" r:id="rId4"/>
    <p:sldLayoutId id="2147484436" r:id="rId5"/>
    <p:sldLayoutId id="2147484437" r:id="rId6"/>
    <p:sldLayoutId id="21474844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42664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901968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0" r:id="rId1"/>
    <p:sldLayoutId id="2147484441" r:id="rId2"/>
    <p:sldLayoutId id="2147484442" r:id="rId3"/>
    <p:sldLayoutId id="2147484443" r:id="rId4"/>
    <p:sldLayoutId id="2147484444" r:id="rId5"/>
    <p:sldLayoutId id="2147484445" r:id="rId6"/>
    <p:sldLayoutId id="21474844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93220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448" r:id="rId1"/>
    <p:sldLayoutId id="2147484449" r:id="rId2"/>
    <p:sldLayoutId id="2147484450" r:id="rId3"/>
    <p:sldLayoutId id="2147484451" r:id="rId4"/>
    <p:sldLayoutId id="2147484452" r:id="rId5"/>
    <p:sldLayoutId id="2147484453" r:id="rId6"/>
    <p:sldLayoutId id="21474844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bg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noFill/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16332126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84" r:id="rId1"/>
    <p:sldLayoutId id="2147484385" r:id="rId2"/>
    <p:sldLayoutId id="2147484386" r:id="rId3"/>
    <p:sldLayoutId id="2147484387" r:id="rId4"/>
    <p:sldLayoutId id="2147484388" r:id="rId5"/>
    <p:sldLayoutId id="2147484389" r:id="rId6"/>
    <p:sldLayoutId id="214748439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tx2"/>
          </a:solidFill>
          <a:ln>
            <a:noFill/>
          </a:ln>
          <a:effectLst>
            <a:glow rad="114300">
              <a:schemeClr val="tx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20231859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96" r:id="rId1"/>
    <p:sldLayoutId id="2147484298" r:id="rId2"/>
    <p:sldLayoutId id="2147484303" r:id="rId3"/>
    <p:sldLayoutId id="2147484306" r:id="rId4"/>
    <p:sldLayoutId id="2147484297" r:id="rId5"/>
    <p:sldLayoutId id="2147484299" r:id="rId6"/>
    <p:sldLayoutId id="2147484305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1"/>
          </a:solidFill>
          <a:ln>
            <a:noFill/>
          </a:ln>
          <a:effectLst>
            <a:glow rad="114300">
              <a:schemeClr val="accent1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0311887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08" r:id="rId1"/>
    <p:sldLayoutId id="2147484309" r:id="rId2"/>
    <p:sldLayoutId id="2147484310" r:id="rId3"/>
    <p:sldLayoutId id="2147484311" r:id="rId4"/>
    <p:sldLayoutId id="2147484312" r:id="rId5"/>
    <p:sldLayoutId id="2147484313" r:id="rId6"/>
    <p:sldLayoutId id="214748431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2"/>
          </a:solidFill>
          <a:ln>
            <a:noFill/>
          </a:ln>
          <a:effectLst>
            <a:glow rad="114300">
              <a:schemeClr val="accent2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32258446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6" r:id="rId1"/>
    <p:sldLayoutId id="2147484317" r:id="rId2"/>
    <p:sldLayoutId id="2147484318" r:id="rId3"/>
    <p:sldLayoutId id="2147484319" r:id="rId4"/>
    <p:sldLayoutId id="2147484320" r:id="rId5"/>
    <p:sldLayoutId id="2147484321" r:id="rId6"/>
    <p:sldLayoutId id="2147484322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3"/>
          </a:solidFill>
          <a:ln>
            <a:noFill/>
          </a:ln>
          <a:effectLst>
            <a:glow rad="114300">
              <a:schemeClr val="accent3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6391297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24" r:id="rId1"/>
    <p:sldLayoutId id="2147484325" r:id="rId2"/>
    <p:sldLayoutId id="2147484326" r:id="rId3"/>
    <p:sldLayoutId id="2147484327" r:id="rId4"/>
    <p:sldLayoutId id="2147484328" r:id="rId5"/>
    <p:sldLayoutId id="2147484329" r:id="rId6"/>
    <p:sldLayoutId id="2147484330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4"/>
          </a:solidFill>
          <a:ln>
            <a:noFill/>
          </a:ln>
          <a:effectLst>
            <a:glow rad="114300">
              <a:schemeClr val="accent4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4048904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32" r:id="rId1"/>
    <p:sldLayoutId id="2147484333" r:id="rId2"/>
    <p:sldLayoutId id="2147484334" r:id="rId3"/>
    <p:sldLayoutId id="2147484335" r:id="rId4"/>
    <p:sldLayoutId id="2147484336" r:id="rId5"/>
    <p:sldLayoutId id="2147484337" r:id="rId6"/>
    <p:sldLayoutId id="2147484338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5"/>
          </a:solidFill>
          <a:ln>
            <a:noFill/>
          </a:ln>
          <a:effectLst>
            <a:glow rad="114300">
              <a:schemeClr val="accent5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725054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0" r:id="rId1"/>
    <p:sldLayoutId id="2147484341" r:id="rId2"/>
    <p:sldLayoutId id="2147484342" r:id="rId3"/>
    <p:sldLayoutId id="2147484343" r:id="rId4"/>
    <p:sldLayoutId id="2147484344" r:id="rId5"/>
    <p:sldLayoutId id="2147484345" r:id="rId6"/>
    <p:sldLayoutId id="2147484346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  <a:solidFill>
            <a:schemeClr val="accent6"/>
          </a:solidFill>
          <a:ln>
            <a:noFill/>
          </a:ln>
          <a:effectLst>
            <a:glow rad="114300">
              <a:schemeClr val="accent6"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45720" tIns="45720" rIns="4572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596436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48" r:id="rId1"/>
    <p:sldLayoutId id="2147484349" r:id="rId2"/>
    <p:sldLayoutId id="2147484350" r:id="rId3"/>
    <p:sldLayoutId id="2147484351" r:id="rId4"/>
    <p:sldLayoutId id="2147484352" r:id="rId5"/>
    <p:sldLayoutId id="2147484353" r:id="rId6"/>
    <p:sldLayoutId id="2147484354" r:id="rId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0" indent="0" algn="ctr" defTabSz="914400" rtl="0" eaLnBrk="1" latinLnBrk="0" hangingPunct="1">
        <a:lnSpc>
          <a:spcPct val="150000"/>
        </a:lnSpc>
        <a:spcBef>
          <a:spcPts val="0"/>
        </a:spcBef>
        <a:buFont typeface="Arial" panose="020B0604020202020204" pitchFamily="34" charset="0"/>
        <a:buNone/>
        <a:defRPr sz="36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1259059778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fall down, we lay our crown</a:t>
            </a:r>
          </a:p>
          <a:p>
            <a:pPr latinLnBrk="1"/>
            <a:r>
              <a:rPr lang="en-US" dirty="0"/>
              <a:t>at the feet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95809906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The greatness of His mercy and love</a:t>
            </a:r>
          </a:p>
          <a:p>
            <a:pPr latinLnBrk="1"/>
            <a:r>
              <a:rPr lang="en-US" dirty="0"/>
              <a:t>at the feet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3946405415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cry Holy, Holy, Holy</a:t>
            </a:r>
          </a:p>
          <a:p>
            <a:pPr latinLnBrk="1"/>
            <a:r>
              <a:rPr lang="en-US" dirty="0"/>
              <a:t>We cry Holy, Holy, Holy</a:t>
            </a:r>
          </a:p>
          <a:p>
            <a:pPr latinLnBrk="1"/>
            <a:r>
              <a:rPr lang="en-US" dirty="0"/>
              <a:t>We cry Holy, Holy, Holy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326835481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1168777699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No more fears, You've dried our tears</a:t>
            </a:r>
          </a:p>
          <a:p>
            <a:pPr latinLnBrk="1"/>
            <a:r>
              <a:rPr lang="en-US" dirty="0"/>
              <a:t>at the feet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1670196695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Grace abounds to all who've found</a:t>
            </a:r>
          </a:p>
          <a:p>
            <a:pPr latinLnBrk="1"/>
            <a:r>
              <a:rPr lang="en-US" dirty="0"/>
              <a:t>at the feet of Jesus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1516089064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r>
              <a:rPr lang="en-US" dirty="0"/>
              <a:t>We cry Holy, Holy, Holy</a:t>
            </a:r>
          </a:p>
          <a:p>
            <a:pPr latinLnBrk="1"/>
            <a:r>
              <a:rPr lang="en-US" dirty="0"/>
              <a:t>We cry Holy, Holy, Holy</a:t>
            </a:r>
          </a:p>
          <a:p>
            <a:pPr latinLnBrk="1"/>
            <a:r>
              <a:rPr lang="en-US" dirty="0"/>
              <a:t>We cry Holy, Holy, Holy is the Lamb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239815293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59BC4F06-39DF-46DF-8954-5EFDA79B7E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8F95F632-3BD5-4B8A-9038-7CAA555FA4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atinLnBrk="1"/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F80DE01A-FDC3-4151-B34C-E511621670E9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>
                <a:latin typeface="+mn-lt"/>
              </a:rPr>
              <a:t>We Fall Down</a:t>
            </a:r>
          </a:p>
        </p:txBody>
      </p:sp>
    </p:spTree>
    <p:extLst>
      <p:ext uri="{BB962C8B-B14F-4D97-AF65-F5344CB8AC3E}">
        <p14:creationId xmlns:p14="http://schemas.microsoft.com/office/powerpoint/2010/main" val="23226440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Church Form 04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Church Form 04 Dark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1.xml><?xml version="1.0" encoding="utf-8"?>
<a:theme xmlns:a="http://schemas.openxmlformats.org/drawingml/2006/main" name="Church Form 04 Dark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2.xml><?xml version="1.0" encoding="utf-8"?>
<a:theme xmlns:a="http://schemas.openxmlformats.org/drawingml/2006/main" name="Church Form 04 Dark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3.xml><?xml version="1.0" encoding="utf-8"?>
<a:theme xmlns:a="http://schemas.openxmlformats.org/drawingml/2006/main" name="Church Form 04 Dark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Church Form 04 Dark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5.xml><?xml version="1.0" encoding="utf-8"?>
<a:theme xmlns:a="http://schemas.openxmlformats.org/drawingml/2006/main" name="Church Form 04 Dark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6.xml><?xml version="1.0" encoding="utf-8"?>
<a:theme xmlns:a="http://schemas.openxmlformats.org/drawingml/2006/main" name="Church Form 04 Dark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7.xml><?xml version="1.0" encoding="utf-8"?>
<a:theme xmlns:a="http://schemas.openxmlformats.org/drawingml/2006/main" name="Church Form 04 Dark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8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hurch Form 04 Blank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hurch Form 04 Grey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hurch Form 04 Cya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Church Form 04 Orang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Church Form 04 Green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Church Form 04 Purpl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Church Form 04 Blue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Church Form 04 Red">
  <a:themeElements>
    <a:clrScheme name="Chruch Form Color 1">
      <a:dk1>
        <a:srgbClr val="000000"/>
      </a:dk1>
      <a:lt1>
        <a:sysClr val="window" lastClr="FFFFFF"/>
      </a:lt1>
      <a:dk2>
        <a:srgbClr val="A0A0A9"/>
      </a:dk2>
      <a:lt2>
        <a:srgbClr val="FFFFFF"/>
      </a:lt2>
      <a:accent1>
        <a:srgbClr val="20C0C0"/>
      </a:accent1>
      <a:accent2>
        <a:srgbClr val="E08020"/>
      </a:accent2>
      <a:accent3>
        <a:srgbClr val="20C020"/>
      </a:accent3>
      <a:accent4>
        <a:srgbClr val="6020C0"/>
      </a:accent4>
      <a:accent5>
        <a:srgbClr val="2020C0"/>
      </a:accent5>
      <a:accent6>
        <a:srgbClr val="C02020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1212</TotalTime>
  <Words>124</Words>
  <Application>Microsoft Office PowerPoint</Application>
  <PresentationFormat>On-screen Show (4:3)</PresentationFormat>
  <Paragraphs>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17</vt:i4>
      </vt:variant>
      <vt:variant>
        <vt:lpstr>Slide Titles</vt:lpstr>
      </vt:variant>
      <vt:variant>
        <vt:i4>9</vt:i4>
      </vt:variant>
    </vt:vector>
  </HeadingPairs>
  <TitlesOfParts>
    <vt:vector size="31" baseType="lpstr">
      <vt:lpstr>HY강M</vt:lpstr>
      <vt:lpstr>양재벨라체M</vt:lpstr>
      <vt:lpstr>Arial</vt:lpstr>
      <vt:lpstr>Calibri</vt:lpstr>
      <vt:lpstr>Calibri Light</vt:lpstr>
      <vt:lpstr>Church Form 04</vt:lpstr>
      <vt:lpstr>Church Form 04 Blank</vt:lpstr>
      <vt:lpstr>Church Form 04 Grey</vt:lpstr>
      <vt:lpstr>Church Form 04 Cyan</vt:lpstr>
      <vt:lpstr>Church Form 04 Orange</vt:lpstr>
      <vt:lpstr>Church Form 04 Green</vt:lpstr>
      <vt:lpstr>Church Form 04 Purple</vt:lpstr>
      <vt:lpstr>Church Form 04 Blue</vt:lpstr>
      <vt:lpstr>Church Form 04 Red</vt:lpstr>
      <vt:lpstr>Church Form 04 Dark Blank</vt:lpstr>
      <vt:lpstr>Church Form 04 Dark Grey</vt:lpstr>
      <vt:lpstr>Church Form 04 Dark Cyan</vt:lpstr>
      <vt:lpstr>Church Form 04 Dark Orange</vt:lpstr>
      <vt:lpstr>Church Form 04 Dark Green</vt:lpstr>
      <vt:lpstr>Church Form 04 Dark Purple</vt:lpstr>
      <vt:lpstr>Church Form 04 Dark Blue</vt:lpstr>
      <vt:lpstr>Church Form 04 Dark 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새하늘교회 예배</dc:title>
  <dc:creator>new vision;IHS;임성균목사</dc:creator>
  <dc:description>Form 03-3</dc:description>
  <cp:lastModifiedBy>HaSol Im</cp:lastModifiedBy>
  <cp:revision>141</cp:revision>
  <dcterms:created xsi:type="dcterms:W3CDTF">2011-12-04T14:58:54Z</dcterms:created>
  <dcterms:modified xsi:type="dcterms:W3CDTF">2023-07-01T05:29:37Z</dcterms:modified>
</cp:coreProperties>
</file>