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3"/>
  </p:notesMasterIdLst>
  <p:handoutMasterIdLst>
    <p:handoutMasterId r:id="rId44"/>
  </p:handoutMasterIdLst>
  <p:sldIdLst>
    <p:sldId id="256" r:id="rId18"/>
    <p:sldId id="257" r:id="rId19"/>
    <p:sldId id="276" r:id="rId20"/>
    <p:sldId id="258" r:id="rId21"/>
    <p:sldId id="277" r:id="rId22"/>
    <p:sldId id="260" r:id="rId23"/>
    <p:sldId id="261" r:id="rId24"/>
    <p:sldId id="262" r:id="rId25"/>
    <p:sldId id="278" r:id="rId26"/>
    <p:sldId id="263" r:id="rId27"/>
    <p:sldId id="265" r:id="rId28"/>
    <p:sldId id="279" r:id="rId29"/>
    <p:sldId id="266" r:id="rId30"/>
    <p:sldId id="280" r:id="rId31"/>
    <p:sldId id="267" r:id="rId32"/>
    <p:sldId id="268" r:id="rId33"/>
    <p:sldId id="270" r:id="rId34"/>
    <p:sldId id="285" r:id="rId35"/>
    <p:sldId id="286" r:id="rId36"/>
    <p:sldId id="272" r:id="rId37"/>
    <p:sldId id="281" r:id="rId38"/>
    <p:sldId id="282" r:id="rId39"/>
    <p:sldId id="283" r:id="rId40"/>
    <p:sldId id="284" r:id="rId41"/>
    <p:sldId id="275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ho You Say I am" id="{C8CE7D4E-24A3-49AA-B81A-5E3F3AA2AE83}">
          <p14:sldIdLst>
            <p14:sldId id="256"/>
          </p14:sldIdLst>
        </p14:section>
        <p14:section name="Verse 1" id="{20F5BB7A-18D4-43D2-AE33-66DBA01DDFB8}">
          <p14:sldIdLst>
            <p14:sldId id="257"/>
            <p14:sldId id="276"/>
            <p14:sldId id="258"/>
          </p14:sldIdLst>
        </p14:section>
        <p14:section name="Chorus 1" id="{7D256A1C-6CF9-47D5-ABAF-3E6B7D75E308}">
          <p14:sldIdLst>
            <p14:sldId id="277"/>
            <p14:sldId id="260"/>
            <p14:sldId id="261"/>
          </p14:sldIdLst>
        </p14:section>
        <p14:section name="Verse 2" id="{F969FFA5-1997-49A5-8ED9-DEE1C20BB844}">
          <p14:sldIdLst>
            <p14:sldId id="262"/>
            <p14:sldId id="278"/>
            <p14:sldId id="263"/>
          </p14:sldIdLst>
        </p14:section>
        <p14:section name="Chorus 2" id="{17102068-A7B5-42E5-9663-E7F680097586}">
          <p14:sldIdLst>
            <p14:sldId id="265"/>
            <p14:sldId id="279"/>
            <p14:sldId id="266"/>
            <p14:sldId id="280"/>
            <p14:sldId id="267"/>
          </p14:sldIdLst>
        </p14:section>
        <p14:section name="Bridge" id="{8AEE0245-EECB-41F0-8E7E-CC2E39F65DA2}">
          <p14:sldIdLst>
            <p14:sldId id="268"/>
            <p14:sldId id="270"/>
            <p14:sldId id="285"/>
            <p14:sldId id="286"/>
            <p14:sldId id="272"/>
          </p14:sldIdLst>
        </p14:section>
        <p14:section name="Chorus 2" id="{E87320B5-96A4-4346-9D5F-CC25107C8CB5}">
          <p14:sldIdLst>
            <p14:sldId id="281"/>
            <p14:sldId id="282"/>
            <p14:sldId id="283"/>
            <p14:sldId id="284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viewProps" Target="viewProps.xml"/><Relationship Id="rId20" Type="http://schemas.openxmlformats.org/officeDocument/2006/relationships/slide" Target="slides/slide3.xml"/><Relationship Id="rId41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Yes He died for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121264904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Who the Son sets free</a:t>
            </a:r>
          </a:p>
          <a:p>
            <a:r>
              <a:rPr lang="en-US" dirty="0"/>
              <a:t>Oh is free indeed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10672252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a child of God</a:t>
            </a:r>
          </a:p>
          <a:p>
            <a:r>
              <a:rPr lang="en-US" dirty="0"/>
              <a:t>Yes I am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172618364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In my Father's house</a:t>
            </a:r>
          </a:p>
          <a:p>
            <a:r>
              <a:rPr lang="en-US" dirty="0"/>
              <a:t>There's a place for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237278322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a child of God</a:t>
            </a:r>
          </a:p>
          <a:p>
            <a:r>
              <a:rPr lang="en-US" dirty="0"/>
              <a:t>Yes I am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148030804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2149887594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am chosen</a:t>
            </a:r>
          </a:p>
          <a:p>
            <a:r>
              <a:rPr lang="en-US" dirty="0"/>
              <a:t>Not forsaken</a:t>
            </a:r>
          </a:p>
          <a:p>
            <a:r>
              <a:rPr lang="en-US" dirty="0"/>
              <a:t>I am who You say I am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1558087328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for me</a:t>
            </a:r>
          </a:p>
          <a:p>
            <a:r>
              <a:rPr lang="en-US" dirty="0"/>
              <a:t>Not against me</a:t>
            </a:r>
          </a:p>
          <a:p>
            <a:r>
              <a:rPr lang="en-US" dirty="0"/>
              <a:t>I am who You say I am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3303988806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am chosen</a:t>
            </a:r>
          </a:p>
          <a:p>
            <a:r>
              <a:rPr lang="en-US" dirty="0"/>
              <a:t>Not forsaken</a:t>
            </a:r>
          </a:p>
          <a:p>
            <a:r>
              <a:rPr lang="en-US" dirty="0"/>
              <a:t>I am who You say I am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1200827867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for me</a:t>
            </a:r>
          </a:p>
          <a:p>
            <a:r>
              <a:rPr lang="en-US" dirty="0"/>
              <a:t>Not against me</a:t>
            </a:r>
          </a:p>
          <a:p>
            <a:r>
              <a:rPr lang="en-US" dirty="0"/>
              <a:t>I am who You say I am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175885883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Who am I that the highest King</a:t>
            </a:r>
          </a:p>
          <a:p>
            <a:r>
              <a:rPr lang="en-US" dirty="0"/>
              <a:t>Would welcome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198472822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am who You say I am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4090751463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Who the Son sets free</a:t>
            </a:r>
          </a:p>
          <a:p>
            <a:r>
              <a:rPr lang="en-US" dirty="0"/>
              <a:t>Oh is free indeed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2842269180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a child of God</a:t>
            </a:r>
          </a:p>
          <a:p>
            <a:r>
              <a:rPr lang="en-US" dirty="0"/>
              <a:t>Yes I am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3335520265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In my Father's house</a:t>
            </a:r>
          </a:p>
          <a:p>
            <a:r>
              <a:rPr lang="en-US" dirty="0"/>
              <a:t>There's a place for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3001425235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a child of God</a:t>
            </a:r>
          </a:p>
          <a:p>
            <a:r>
              <a:rPr lang="en-US" dirty="0"/>
              <a:t>Yes I am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2458162122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129663925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was lost but He brought me in</a:t>
            </a:r>
          </a:p>
          <a:p>
            <a:r>
              <a:rPr lang="en-US" dirty="0"/>
              <a:t>Oh His love for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439997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 His love for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222419555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Who the Son sets free</a:t>
            </a:r>
          </a:p>
          <a:p>
            <a:r>
              <a:rPr lang="en-US" dirty="0"/>
              <a:t>Oh is free indeed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345700909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a child of God</a:t>
            </a:r>
          </a:p>
          <a:p>
            <a:r>
              <a:rPr lang="en-US" dirty="0"/>
              <a:t>Yes I am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139035009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362242137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Free at last He has ransomed me</a:t>
            </a:r>
          </a:p>
          <a:p>
            <a:r>
              <a:rPr lang="en-US" dirty="0"/>
              <a:t>His grace runs deep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207759709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While I was a slave to sin</a:t>
            </a:r>
          </a:p>
          <a:p>
            <a:r>
              <a:rPr lang="en-US" dirty="0"/>
              <a:t>Jesus died for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352785557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1237</TotalTime>
  <Words>324</Words>
  <Application>Microsoft Office PowerPoint</Application>
  <PresentationFormat>On-screen Show (4:3)</PresentationFormat>
  <Paragraphs>68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25</vt:i4>
      </vt:variant>
    </vt:vector>
  </HeadingPairs>
  <TitlesOfParts>
    <vt:vector size="47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170</cp:revision>
  <dcterms:created xsi:type="dcterms:W3CDTF">2011-12-04T14:58:54Z</dcterms:created>
  <dcterms:modified xsi:type="dcterms:W3CDTF">2023-07-01T05:31:08Z</dcterms:modified>
</cp:coreProperties>
</file>