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45"/>
  </p:notesMasterIdLst>
  <p:handoutMasterIdLst>
    <p:handoutMasterId r:id="rId46"/>
  </p:handoutMasterIdLst>
  <p:sldIdLst>
    <p:sldId id="258" r:id="rId18"/>
    <p:sldId id="259" r:id="rId19"/>
    <p:sldId id="260" r:id="rId20"/>
    <p:sldId id="261" r:id="rId21"/>
    <p:sldId id="262" r:id="rId22"/>
    <p:sldId id="263" r:id="rId23"/>
    <p:sldId id="264" r:id="rId24"/>
    <p:sldId id="266" r:id="rId25"/>
    <p:sldId id="267" r:id="rId26"/>
    <p:sldId id="268" r:id="rId27"/>
    <p:sldId id="269" r:id="rId28"/>
    <p:sldId id="270" r:id="rId29"/>
    <p:sldId id="271" r:id="rId30"/>
    <p:sldId id="272" r:id="rId31"/>
    <p:sldId id="273" r:id="rId32"/>
    <p:sldId id="279" r:id="rId33"/>
    <p:sldId id="280" r:id="rId34"/>
    <p:sldId id="281" r:id="rId35"/>
    <p:sldId id="282" r:id="rId36"/>
    <p:sldId id="283" r:id="rId37"/>
    <p:sldId id="275" r:id="rId38"/>
    <p:sldId id="276" r:id="rId39"/>
    <p:sldId id="284" r:id="rId40"/>
    <p:sldId id="285" r:id="rId41"/>
    <p:sldId id="286" r:id="rId42"/>
    <p:sldId id="287" r:id="rId43"/>
    <p:sldId id="288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hom Shall I Fear" id="{4BF0B92A-B989-4AC3-A63C-613959FB64EF}">
          <p14:sldIdLst>
            <p14:sldId id="258"/>
          </p14:sldIdLst>
        </p14:section>
        <p14:section name="Verse 1" id="{9C13DCF9-73D6-4C20-85C5-AEDDE41D9737}">
          <p14:sldIdLst>
            <p14:sldId id="259"/>
            <p14:sldId id="260"/>
            <p14:sldId id="261"/>
            <p14:sldId id="262"/>
            <p14:sldId id="263"/>
            <p14:sldId id="264"/>
          </p14:sldIdLst>
        </p14:section>
        <p14:section name="Chorus" id="{3D66DC11-4DFB-4DF3-924B-6F11AE5FF897}">
          <p14:sldIdLst>
            <p14:sldId id="266"/>
            <p14:sldId id="267"/>
            <p14:sldId id="268"/>
            <p14:sldId id="269"/>
            <p14:sldId id="270"/>
          </p14:sldIdLst>
        </p14:section>
        <p14:section name="Verse 2" id="{9E05780F-BAE8-4C3D-9DAD-48C9BE745A99}">
          <p14:sldIdLst>
            <p14:sldId id="271"/>
            <p14:sldId id="272"/>
            <p14:sldId id="273"/>
          </p14:sldIdLst>
        </p14:section>
        <p14:section name="Chorus" id="{D4CD005F-FC0C-4AB1-9CC3-32C4AEDB44A8}">
          <p14:sldIdLst>
            <p14:sldId id="279"/>
            <p14:sldId id="280"/>
            <p14:sldId id="281"/>
            <p14:sldId id="282"/>
            <p14:sldId id="283"/>
          </p14:sldIdLst>
        </p14:section>
        <p14:section name="Bridge" id="{3DA75404-FFAE-4A63-98BB-42BC3AA56952}">
          <p14:sldIdLst>
            <p14:sldId id="275"/>
            <p14:sldId id="276"/>
          </p14:sldIdLst>
        </p14:section>
        <p14:section name="Chorus" id="{A7D0DABC-39C8-4294-9ABE-D181089E7288}">
          <p14:sldIdLst>
            <p14:sldId id="284"/>
            <p14:sldId id="285"/>
            <p14:sldId id="286"/>
            <p14:sldId id="287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639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slide" Target="slides/slide25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2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49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slide" Target="slides/slide26.xml"/><Relationship Id="rId48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3.xml"/><Relationship Id="rId41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Whom Shall I Fear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The one who reigns forever</a:t>
            </a:r>
          </a:p>
          <a:p>
            <a:pPr latinLnBrk="1"/>
            <a:r>
              <a:rPr lang="en-US" dirty="0"/>
              <a:t>He is a friend of mine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Whom Shall I Fear</a:t>
            </a:r>
          </a:p>
        </p:txBody>
      </p:sp>
    </p:spTree>
    <p:extLst>
      <p:ext uri="{BB962C8B-B14F-4D97-AF65-F5344CB8AC3E}">
        <p14:creationId xmlns:p14="http://schemas.microsoft.com/office/powerpoint/2010/main" val="861124425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The God of angel armies</a:t>
            </a:r>
          </a:p>
          <a:p>
            <a:pPr latinLnBrk="1"/>
            <a:r>
              <a:rPr lang="en-US" dirty="0"/>
              <a:t>Is always by my side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Whom Shall I Fear</a:t>
            </a:r>
          </a:p>
        </p:txBody>
      </p:sp>
    </p:spTree>
    <p:extLst>
      <p:ext uri="{BB962C8B-B14F-4D97-AF65-F5344CB8AC3E}">
        <p14:creationId xmlns:p14="http://schemas.microsoft.com/office/powerpoint/2010/main" val="3929350370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Whom Shall I Fear</a:t>
            </a:r>
          </a:p>
        </p:txBody>
      </p:sp>
    </p:spTree>
    <p:extLst>
      <p:ext uri="{BB962C8B-B14F-4D97-AF65-F5344CB8AC3E}">
        <p14:creationId xmlns:p14="http://schemas.microsoft.com/office/powerpoint/2010/main" val="1712189748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My strength is in Your name</a:t>
            </a:r>
          </a:p>
          <a:p>
            <a:pPr latinLnBrk="1"/>
            <a:r>
              <a:rPr lang="en-US" dirty="0"/>
              <a:t>For You alone can save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Whom Shall I Fear</a:t>
            </a:r>
          </a:p>
        </p:txBody>
      </p:sp>
    </p:spTree>
    <p:extLst>
      <p:ext uri="{BB962C8B-B14F-4D97-AF65-F5344CB8AC3E}">
        <p14:creationId xmlns:p14="http://schemas.microsoft.com/office/powerpoint/2010/main" val="1417970559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will deliver me</a:t>
            </a:r>
          </a:p>
          <a:p>
            <a:pPr latinLnBrk="1"/>
            <a:r>
              <a:rPr lang="en-US" dirty="0"/>
              <a:t>Yours is the victory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Whom Shall I Fear</a:t>
            </a:r>
          </a:p>
        </p:txBody>
      </p:sp>
    </p:spTree>
    <p:extLst>
      <p:ext uri="{BB962C8B-B14F-4D97-AF65-F5344CB8AC3E}">
        <p14:creationId xmlns:p14="http://schemas.microsoft.com/office/powerpoint/2010/main" val="170139966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Whom shall I fear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Whom Shall I Fear</a:t>
            </a:r>
          </a:p>
        </p:txBody>
      </p:sp>
    </p:spTree>
    <p:extLst>
      <p:ext uri="{BB962C8B-B14F-4D97-AF65-F5344CB8AC3E}">
        <p14:creationId xmlns:p14="http://schemas.microsoft.com/office/powerpoint/2010/main" val="1758510579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know who goes before me</a:t>
            </a:r>
          </a:p>
          <a:p>
            <a:pPr latinLnBrk="1"/>
            <a:r>
              <a:rPr lang="en-US" dirty="0"/>
              <a:t>I know who stands behind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Whom Shall I Fear</a:t>
            </a:r>
          </a:p>
        </p:txBody>
      </p:sp>
    </p:spTree>
    <p:extLst>
      <p:ext uri="{BB962C8B-B14F-4D97-AF65-F5344CB8AC3E}">
        <p14:creationId xmlns:p14="http://schemas.microsoft.com/office/powerpoint/2010/main" val="3903237242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The God of angel armies</a:t>
            </a:r>
          </a:p>
          <a:p>
            <a:pPr latinLnBrk="1"/>
            <a:r>
              <a:rPr lang="en-US" dirty="0"/>
              <a:t>Is always by my side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Whom Shall I Fear</a:t>
            </a:r>
          </a:p>
        </p:txBody>
      </p:sp>
    </p:spTree>
    <p:extLst>
      <p:ext uri="{BB962C8B-B14F-4D97-AF65-F5344CB8AC3E}">
        <p14:creationId xmlns:p14="http://schemas.microsoft.com/office/powerpoint/2010/main" val="1962136287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The one who reigns forever</a:t>
            </a:r>
          </a:p>
          <a:p>
            <a:pPr latinLnBrk="1"/>
            <a:r>
              <a:rPr lang="en-US" dirty="0"/>
              <a:t>He is a friend of mine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Whom Shall I Fear</a:t>
            </a:r>
          </a:p>
        </p:txBody>
      </p:sp>
    </p:spTree>
    <p:extLst>
      <p:ext uri="{BB962C8B-B14F-4D97-AF65-F5344CB8AC3E}">
        <p14:creationId xmlns:p14="http://schemas.microsoft.com/office/powerpoint/2010/main" val="3050312113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The God of angel armies</a:t>
            </a:r>
          </a:p>
          <a:p>
            <a:pPr latinLnBrk="1"/>
            <a:r>
              <a:rPr lang="en-US" dirty="0"/>
              <a:t>Is always by my side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Whom Shall I Fear</a:t>
            </a:r>
          </a:p>
        </p:txBody>
      </p:sp>
    </p:spTree>
    <p:extLst>
      <p:ext uri="{BB962C8B-B14F-4D97-AF65-F5344CB8AC3E}">
        <p14:creationId xmlns:p14="http://schemas.microsoft.com/office/powerpoint/2010/main" val="249315223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hear me when I call</a:t>
            </a:r>
          </a:p>
          <a:p>
            <a:pPr latinLnBrk="1"/>
            <a:r>
              <a:rPr lang="en-US" dirty="0"/>
              <a:t>You are my morning song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Whom Shall I Fear</a:t>
            </a:r>
          </a:p>
        </p:txBody>
      </p:sp>
    </p:spTree>
    <p:extLst>
      <p:ext uri="{BB962C8B-B14F-4D97-AF65-F5344CB8AC3E}">
        <p14:creationId xmlns:p14="http://schemas.microsoft.com/office/powerpoint/2010/main" val="1101151479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Whom Shall I Fear</a:t>
            </a:r>
          </a:p>
        </p:txBody>
      </p:sp>
    </p:spTree>
    <p:extLst>
      <p:ext uri="{BB962C8B-B14F-4D97-AF65-F5344CB8AC3E}">
        <p14:creationId xmlns:p14="http://schemas.microsoft.com/office/powerpoint/2010/main" val="709751882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nothing formed against me shall stand</a:t>
            </a:r>
          </a:p>
          <a:p>
            <a:pPr latinLnBrk="1"/>
            <a:r>
              <a:rPr lang="en-US" dirty="0"/>
              <a:t>You hold the whole world in Your hands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Whom Shall I Fear</a:t>
            </a:r>
          </a:p>
        </p:txBody>
      </p:sp>
    </p:spTree>
    <p:extLst>
      <p:ext uri="{BB962C8B-B14F-4D97-AF65-F5344CB8AC3E}">
        <p14:creationId xmlns:p14="http://schemas.microsoft.com/office/powerpoint/2010/main" val="4207508850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I'm holding on to Your promises</a:t>
            </a:r>
          </a:p>
          <a:p>
            <a:pPr latinLnBrk="1"/>
            <a:r>
              <a:rPr lang="en-US" dirty="0"/>
              <a:t>You are faithful</a:t>
            </a:r>
          </a:p>
          <a:p>
            <a:pPr latinLnBrk="1"/>
            <a:r>
              <a:rPr lang="en-US" dirty="0"/>
              <a:t>You are faithful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Whom Shall I Fear</a:t>
            </a:r>
          </a:p>
        </p:txBody>
      </p:sp>
    </p:spTree>
    <p:extLst>
      <p:ext uri="{BB962C8B-B14F-4D97-AF65-F5344CB8AC3E}">
        <p14:creationId xmlns:p14="http://schemas.microsoft.com/office/powerpoint/2010/main" val="2200632253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know who goes before me</a:t>
            </a:r>
          </a:p>
          <a:p>
            <a:pPr latinLnBrk="1"/>
            <a:r>
              <a:rPr lang="en-US" dirty="0"/>
              <a:t>I know who stands behind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Whom Shall I Fear</a:t>
            </a:r>
          </a:p>
        </p:txBody>
      </p:sp>
    </p:spTree>
    <p:extLst>
      <p:ext uri="{BB962C8B-B14F-4D97-AF65-F5344CB8AC3E}">
        <p14:creationId xmlns:p14="http://schemas.microsoft.com/office/powerpoint/2010/main" val="4128786976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The God of angel armies</a:t>
            </a:r>
          </a:p>
          <a:p>
            <a:pPr latinLnBrk="1"/>
            <a:r>
              <a:rPr lang="en-US" dirty="0"/>
              <a:t>Is always by my side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Whom Shall I Fear</a:t>
            </a:r>
          </a:p>
        </p:txBody>
      </p:sp>
    </p:spTree>
    <p:extLst>
      <p:ext uri="{BB962C8B-B14F-4D97-AF65-F5344CB8AC3E}">
        <p14:creationId xmlns:p14="http://schemas.microsoft.com/office/powerpoint/2010/main" val="2916662288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The one who reigns forever</a:t>
            </a:r>
          </a:p>
          <a:p>
            <a:pPr latinLnBrk="1"/>
            <a:r>
              <a:rPr lang="en-US" dirty="0"/>
              <a:t>He is a friend of mine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Whom Shall I Fear</a:t>
            </a:r>
          </a:p>
        </p:txBody>
      </p:sp>
    </p:spTree>
    <p:extLst>
      <p:ext uri="{BB962C8B-B14F-4D97-AF65-F5344CB8AC3E}">
        <p14:creationId xmlns:p14="http://schemas.microsoft.com/office/powerpoint/2010/main" val="3061917643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The God of angel armies</a:t>
            </a:r>
          </a:p>
          <a:p>
            <a:pPr latinLnBrk="1"/>
            <a:r>
              <a:rPr lang="en-US" dirty="0"/>
              <a:t>Is always by my side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Whom Shall I Fear</a:t>
            </a:r>
          </a:p>
        </p:txBody>
      </p:sp>
    </p:spTree>
    <p:extLst>
      <p:ext uri="{BB962C8B-B14F-4D97-AF65-F5344CB8AC3E}">
        <p14:creationId xmlns:p14="http://schemas.microsoft.com/office/powerpoint/2010/main" val="1120693061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Whom Shall I Fear</a:t>
            </a:r>
          </a:p>
        </p:txBody>
      </p:sp>
    </p:spTree>
    <p:extLst>
      <p:ext uri="{BB962C8B-B14F-4D97-AF65-F5344CB8AC3E}">
        <p14:creationId xmlns:p14="http://schemas.microsoft.com/office/powerpoint/2010/main" val="277614882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Though darkness fills the night</a:t>
            </a:r>
          </a:p>
          <a:p>
            <a:pPr latinLnBrk="1"/>
            <a:r>
              <a:rPr lang="en-US" dirty="0"/>
              <a:t>It cannot hide the light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Whom Shall I Fear</a:t>
            </a:r>
          </a:p>
        </p:txBody>
      </p:sp>
    </p:spTree>
    <p:extLst>
      <p:ext uri="{BB962C8B-B14F-4D97-AF65-F5344CB8AC3E}">
        <p14:creationId xmlns:p14="http://schemas.microsoft.com/office/powerpoint/2010/main" val="109261019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Whom shall I fear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Whom Shall I Fear</a:t>
            </a:r>
          </a:p>
        </p:txBody>
      </p:sp>
    </p:spTree>
    <p:extLst>
      <p:ext uri="{BB962C8B-B14F-4D97-AF65-F5344CB8AC3E}">
        <p14:creationId xmlns:p14="http://schemas.microsoft.com/office/powerpoint/2010/main" val="157402790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crush the enemy</a:t>
            </a:r>
          </a:p>
          <a:p>
            <a:pPr latinLnBrk="1"/>
            <a:r>
              <a:rPr lang="en-US" dirty="0"/>
              <a:t>Underneath my feet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Whom Shall I Fear</a:t>
            </a:r>
          </a:p>
        </p:txBody>
      </p:sp>
    </p:spTree>
    <p:extLst>
      <p:ext uri="{BB962C8B-B14F-4D97-AF65-F5344CB8AC3E}">
        <p14:creationId xmlns:p14="http://schemas.microsoft.com/office/powerpoint/2010/main" val="114649049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are my sword and shield</a:t>
            </a:r>
          </a:p>
          <a:p>
            <a:pPr latinLnBrk="1"/>
            <a:r>
              <a:rPr lang="en-US" dirty="0"/>
              <a:t>Though troubles linger still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Whom Shall I Fear</a:t>
            </a:r>
          </a:p>
        </p:txBody>
      </p:sp>
    </p:spTree>
    <p:extLst>
      <p:ext uri="{BB962C8B-B14F-4D97-AF65-F5344CB8AC3E}">
        <p14:creationId xmlns:p14="http://schemas.microsoft.com/office/powerpoint/2010/main" val="193163283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Whom shall I fear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Whom Shall I Fear</a:t>
            </a:r>
          </a:p>
        </p:txBody>
      </p:sp>
    </p:spTree>
    <p:extLst>
      <p:ext uri="{BB962C8B-B14F-4D97-AF65-F5344CB8AC3E}">
        <p14:creationId xmlns:p14="http://schemas.microsoft.com/office/powerpoint/2010/main" val="47632033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know who goes before me</a:t>
            </a:r>
          </a:p>
          <a:p>
            <a:pPr latinLnBrk="1"/>
            <a:r>
              <a:rPr lang="en-US" dirty="0"/>
              <a:t>I know who stands behind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Whom Shall I Fear</a:t>
            </a:r>
          </a:p>
        </p:txBody>
      </p:sp>
    </p:spTree>
    <p:extLst>
      <p:ext uri="{BB962C8B-B14F-4D97-AF65-F5344CB8AC3E}">
        <p14:creationId xmlns:p14="http://schemas.microsoft.com/office/powerpoint/2010/main" val="354151354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The God of angel armies</a:t>
            </a:r>
          </a:p>
          <a:p>
            <a:pPr latinLnBrk="1"/>
            <a:r>
              <a:rPr lang="en-US" dirty="0"/>
              <a:t>Is always by my side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Whom Shall I Fear</a:t>
            </a:r>
          </a:p>
        </p:txBody>
      </p:sp>
    </p:spTree>
    <p:extLst>
      <p:ext uri="{BB962C8B-B14F-4D97-AF65-F5344CB8AC3E}">
        <p14:creationId xmlns:p14="http://schemas.microsoft.com/office/powerpoint/2010/main" val="48482339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1401</TotalTime>
  <Words>330</Words>
  <Application>Microsoft Office PowerPoint</Application>
  <PresentationFormat>On-screen Show (4:3)</PresentationFormat>
  <Paragraphs>71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27</vt:i4>
      </vt:variant>
    </vt:vector>
  </HeadingPairs>
  <TitlesOfParts>
    <vt:vector size="49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193</cp:revision>
  <dcterms:created xsi:type="dcterms:W3CDTF">2011-12-04T14:58:54Z</dcterms:created>
  <dcterms:modified xsi:type="dcterms:W3CDTF">2023-07-01T05:34:05Z</dcterms:modified>
</cp:coreProperties>
</file>